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2" r:id="rId5"/>
    <p:sldId id="264" r:id="rId6"/>
    <p:sldId id="265" r:id="rId7"/>
    <p:sldId id="261" r:id="rId8"/>
    <p:sldId id="258" r:id="rId9"/>
    <p:sldId id="260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71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3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0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1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3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2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7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E81909-BE37-465C-9EA2-F9C2526AFC10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B61F04-BC42-4B89-9F3C-89832EB2190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6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896B3-F81C-4DE0-8C49-C0A17933B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Semestrální práce </a:t>
            </a:r>
            <a:br>
              <a:rPr lang="cs-CZ" dirty="0"/>
            </a:br>
            <a:r>
              <a:rPr lang="cs-CZ" dirty="0"/>
              <a:t>z předmětu KIV/OS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79395F-A4E2-4134-BEE9-CC8E576C6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Adam </a:t>
            </a:r>
            <a:r>
              <a:rPr lang="cs-CZ" dirty="0" err="1"/>
              <a:t>Mištera</a:t>
            </a:r>
            <a:r>
              <a:rPr lang="cs-CZ" dirty="0"/>
              <a:t>, Jiří Noháč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07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6A3F3FB-0ED5-48E1-A231-AA70F25D35A1}"/>
              </a:ext>
            </a:extLst>
          </p:cNvPr>
          <p:cNvSpPr txBox="1">
            <a:spLocks/>
          </p:cNvSpPr>
          <p:nvPr/>
        </p:nvSpPr>
        <p:spPr>
          <a:xfrm>
            <a:off x="838200" y="25925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Děkuji za pozornost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Prostor pro vaše dotazy</a:t>
            </a:r>
            <a:endParaRPr lang="en-GB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D0EF10F-D429-409D-BD72-6E20A5D0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9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A7197-A733-4AEA-8A1B-B44B4484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6CB9F-5A87-479F-9D87-79B009FB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Zadání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Procesy a vlákna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Souborový systém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Uživatelské programy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Cíle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57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4BCCC-7E67-4BB3-A112-27096DAC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CFDFAB-5BD8-4975-B3E1-D3EFDFBD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1. zadání - s</a:t>
            </a:r>
            <a:r>
              <a:rPr lang="en-GB" dirty="0" err="1"/>
              <a:t>imulace</a:t>
            </a:r>
            <a:r>
              <a:rPr lang="en-GB" dirty="0"/>
              <a:t> </a:t>
            </a:r>
            <a:r>
              <a:rPr lang="en-GB" dirty="0" err="1"/>
              <a:t>operačního</a:t>
            </a:r>
            <a:r>
              <a:rPr lang="en-GB" dirty="0"/>
              <a:t> </a:t>
            </a:r>
            <a:r>
              <a:rPr lang="en-GB" dirty="0" err="1"/>
              <a:t>systému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Postupné doplňování dodané kostry řešení</a:t>
            </a:r>
            <a:r>
              <a:rPr lang="en-GB" dirty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První úspěch = přeložení a spuštění kostry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4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926EE-9219-4153-A4CC-D46DC733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a vlákna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F9690-3643-454D-BF00-ED3362074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 větší části kompletní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Procesy a vlákna jsou implementovány pomocí PCB a TCB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Každý proces musí mít minimálně jedno vlákno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Jádro si udržuje tabulku procesů i vláken</a:t>
            </a:r>
          </a:p>
        </p:txBody>
      </p:sp>
    </p:spTree>
    <p:extLst>
      <p:ext uri="{BB962C8B-B14F-4D97-AF65-F5344CB8AC3E}">
        <p14:creationId xmlns:p14="http://schemas.microsoft.com/office/powerpoint/2010/main" val="29824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79273-DDA8-4995-8624-DD170882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a vlákna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57466-B838-4C65-8B8A-BC1DA847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PCB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PID, PPID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Jméno programu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Pracovní adresář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Seznam vláken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Seznam souborových deskriptorů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TCB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TID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Vlákno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Stav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Odkaz na odpovídající PCB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Vlákno je ve stavu vytvořené, běžící nebo ukončené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95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5928F-6DA3-4013-9E75-DAD1714E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a vlákna</a:t>
            </a:r>
            <a:endParaRPr lang="en-GB" dirty="0"/>
          </a:p>
        </p:txBody>
      </p:sp>
      <p:pic>
        <p:nvPicPr>
          <p:cNvPr id="13" name="Zástupný obsah 12" descr="Obsah obrázku snímek obrazovky&#10;&#10;Popis byl vytvořen automaticky">
            <a:extLst>
              <a:ext uri="{FF2B5EF4-FFF2-40B4-BE49-F238E27FC236}">
                <a16:creationId xmlns:a16="http://schemas.microsoft.com/office/drawing/2014/main" id="{5608B347-56E3-42CD-9B2F-3BB1FF68C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021" y="1771233"/>
            <a:ext cx="6141980" cy="4524870"/>
          </a:xfrm>
        </p:spPr>
      </p:pic>
    </p:spTree>
    <p:extLst>
      <p:ext uri="{BB962C8B-B14F-4D97-AF65-F5344CB8AC3E}">
        <p14:creationId xmlns:p14="http://schemas.microsoft.com/office/powerpoint/2010/main" val="399779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2883F-7B1C-4E08-BE6F-5D5CE7D2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Souborový systém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602E-FD48-4A96-B312-D0CEC57B0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Zvolen souborový systém FAT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Využívá simulovaný disk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Stále rozpracovaný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Čtení sektorů simulovaného disku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Zápis sektorů simulovaného disku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Získání jeho parametrů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Zvažujeme doplnění VFS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1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E3B5E-A898-4017-BBF7-2038BE6A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Uživatelské programy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65507-E0AE-40B1-8E5C-48A3969E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Shell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gramatika </a:t>
            </a:r>
            <a:r>
              <a:rPr lang="cs-CZ" dirty="0" err="1"/>
              <a:t>cmd</a:t>
            </a:r>
            <a:r>
              <a:rPr lang="cs-CZ" dirty="0"/>
              <a:t> včetně exit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Echo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err="1"/>
              <a:t>Shutdown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err="1"/>
              <a:t>Rgen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Ostatní programy mají připravenou kostru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 dokončení FS se do nich doplní požadované funkce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80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4E1745-51CE-4BF3-97ED-3B9B17F12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5E944-C7D4-4FCB-AAA7-DBF78EB39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Dokončit souborový systém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Implementace roury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Implementace přesměrování proudů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Implementace zbývajících uživatelských programů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Testování a optimalizace kódu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Dokončení semestrální práce (doufejme úspěšné </a:t>
            </a:r>
            <a:r>
              <a:rPr lang="cs-CZ" dirty="0">
                <a:sym typeface="Wingdings" panose="05000000000000000000" pitchFamily="2" charset="2"/>
              </a:rPr>
              <a:t>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431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507</TotalTime>
  <Words>187</Words>
  <Application>Microsoft Office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Retrospektiva</vt:lpstr>
      <vt:lpstr>Semestrální práce  z předmětu KIV/OS</vt:lpstr>
      <vt:lpstr>Obsah</vt:lpstr>
      <vt:lpstr>Zadání</vt:lpstr>
      <vt:lpstr>Procesy a vlákna</vt:lpstr>
      <vt:lpstr>Procesy a vlákna</vt:lpstr>
      <vt:lpstr>Procesy a vlákna</vt:lpstr>
      <vt:lpstr>Souborový systém</vt:lpstr>
      <vt:lpstr>Uživatelské programy</vt:lpstr>
      <vt:lpstr>Cíle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práce  z předmětu KIV/OS</dc:title>
  <dc:creator>Adam</dc:creator>
  <cp:lastModifiedBy>Adam</cp:lastModifiedBy>
  <cp:revision>44</cp:revision>
  <dcterms:created xsi:type="dcterms:W3CDTF">2019-11-13T19:51:11Z</dcterms:created>
  <dcterms:modified xsi:type="dcterms:W3CDTF">2019-11-14T20:52:31Z</dcterms:modified>
</cp:coreProperties>
</file>