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88951-EFB3-4588-A1D2-4B79EEE0DD2D}" type="datetimeFigureOut">
              <a:rPr lang="cs-CZ"/>
              <a:pPr>
                <a:defRPr/>
              </a:pPr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BDA27-0B6D-4782-9026-21C649AACD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FD225-87C0-46AF-A87F-AF65C8911513}" type="datetimeFigureOut">
              <a:rPr lang="cs-CZ"/>
              <a:pPr>
                <a:defRPr/>
              </a:pPr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72897-733B-4A39-8896-12EFBB39D9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CA294-6E5B-47C9-9FF1-9C3592B79CA1}" type="datetimeFigureOut">
              <a:rPr lang="cs-CZ"/>
              <a:pPr>
                <a:defRPr/>
              </a:pPr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33E05-ACC9-4CF6-ACD0-D1FF0F13C5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69E0B-5A6C-4B79-AC9C-B6077364FF09}" type="datetimeFigureOut">
              <a:rPr lang="cs-CZ"/>
              <a:pPr>
                <a:defRPr/>
              </a:pPr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D8872-F465-4998-90A5-6F4AE3E1A5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53B6F-6EE5-48BD-A3EA-070F1B62B98B}" type="datetimeFigureOut">
              <a:rPr lang="cs-CZ"/>
              <a:pPr>
                <a:defRPr/>
              </a:pPr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20494-ED1E-4204-B309-C6741D4646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417CA-6175-4DAD-AB55-2206F91A3B89}" type="datetimeFigureOut">
              <a:rPr lang="cs-CZ"/>
              <a:pPr>
                <a:defRPr/>
              </a:pPr>
              <a:t>16.10.2018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8E9B4-95CF-4730-BF1B-D74C6ADBA1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BF0DC-16C9-447A-B1FD-7C10D98F4384}" type="datetimeFigureOut">
              <a:rPr lang="cs-CZ"/>
              <a:pPr>
                <a:defRPr/>
              </a:pPr>
              <a:t>16.10.2018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64F9B-E569-49EA-ABF3-DBDB0819AA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E2ED3-0797-4237-B104-4ECB56C28BB4}" type="datetimeFigureOut">
              <a:rPr lang="cs-CZ"/>
              <a:pPr>
                <a:defRPr/>
              </a:pPr>
              <a:t>16.10.2018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F986D-B204-481C-A374-535E10E342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198DB-DDDE-4584-B40D-4200774BFF26}" type="datetimeFigureOut">
              <a:rPr lang="cs-CZ"/>
              <a:pPr>
                <a:defRPr/>
              </a:pPr>
              <a:t>16.10.2018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AD85B-07FD-400A-B316-FDF59012B9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691E4-2078-49C4-BCC2-4A3FFDCF1F68}" type="datetimeFigureOut">
              <a:rPr lang="cs-CZ"/>
              <a:pPr>
                <a:defRPr/>
              </a:pPr>
              <a:t>16.10.2018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EE3D-82DA-4FEC-A53F-CC2403B958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B7466-0100-4E86-AFB1-4C9023AA2866}" type="datetimeFigureOut">
              <a:rPr lang="cs-CZ"/>
              <a:pPr>
                <a:defRPr/>
              </a:pPr>
              <a:t>16.10.2018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6199E-E0C3-4F3F-AE1B-0F5564E2CC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E378FC-D87E-45E2-892C-733184BEDA14}" type="datetimeFigureOut">
              <a:rPr lang="cs-CZ"/>
              <a:pPr>
                <a:defRPr/>
              </a:pPr>
              <a:t>16.10.2018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6B6EB8-B453-498D-915E-F63EEF6F3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654050" y="188913"/>
            <a:ext cx="7812088" cy="608012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100000"/>
              </a:spcBef>
            </a:pPr>
            <a:r>
              <a:rPr lang="cs-CZ" altLang="cs-CZ" sz="3200" b="1">
                <a:solidFill>
                  <a:srgbClr val="0D0D0D"/>
                </a:solidFill>
                <a:latin typeface="Calibri" pitchFamily="34" charset="0"/>
              </a:rPr>
              <a:t>Rovnoměrně zrychlený pohyb – příklady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700" smtClean="0"/>
              <a:t>Auto snížilo svoji rychlost na třetinu původní hodnoty během 10 sekund a urazilo přitom dráhu 160 m. Jaká byla jeho počáteční rychlost a jaké bylo zrychlení během brzdění?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700" smtClean="0"/>
              <a:t> Auto jede rychlostí 144 km/h. Určete dráhu, kterou auto ujede do zastavení od okamžiku, kdy řidič spatří překážku. Auto jede nejdříve rovnoměrně 1 s (doba než řidič zareaguje + doba než auto začne brzdit), pak brzdí rovnoměrně se zpomalením  8m/s</a:t>
            </a:r>
            <a:r>
              <a:rPr lang="cs-CZ" sz="2700" baseline="30000" smtClean="0"/>
              <a:t>2</a:t>
            </a:r>
            <a:r>
              <a:rPr lang="cs-CZ" sz="2700" smtClean="0"/>
              <a:t> (brzdy sešlápnuté nadoraz). Za jak dlouho auto zastaví?  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cs-CZ" sz="2700" i="1" smtClean="0"/>
              <a:t>Auto během zrychlování z počáteční rychlosti 54 km/h se zrychlením 2 m/s</a:t>
            </a:r>
            <a:r>
              <a:rPr lang="cs-CZ" sz="2700" i="1" baseline="30000" smtClean="0"/>
              <a:t>2</a:t>
            </a:r>
            <a:r>
              <a:rPr lang="cs-CZ" sz="2700" i="1" smtClean="0"/>
              <a:t> urazilo dráhu 100 m. Jak dlouho auto zrychlovalo? Jaké rychlosti dosáhlo?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cs-CZ" sz="3600" i="1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altLang="cs-CZ" sz="1700" smtClean="0">
                <a:cs typeface="Arial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102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Calibri</vt:lpstr>
      <vt:lpstr>Arial</vt:lpstr>
      <vt:lpstr>Wingdings</vt:lpstr>
      <vt:lpstr>Motiv systému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andre</dc:creator>
  <cp:lastModifiedBy>admin</cp:lastModifiedBy>
  <cp:revision>14</cp:revision>
  <dcterms:created xsi:type="dcterms:W3CDTF">2018-09-05T07:03:00Z</dcterms:created>
  <dcterms:modified xsi:type="dcterms:W3CDTF">2018-10-16T12:25:40Z</dcterms:modified>
</cp:coreProperties>
</file>