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72" r:id="rId16"/>
    <p:sldId id="269" r:id="rId17"/>
    <p:sldId id="271" r:id="rId18"/>
    <p:sldId id="27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0ACDB22-767B-4EFE-9A30-830048F98D9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70"/>
          </p14:sldIdLst>
        </p14:section>
        <p14:section name="Oddíl bez názvu" id="{7929492E-8710-4837-99E1-A5643E096A9C}">
          <p14:sldIdLst>
            <p14:sldId id="268"/>
            <p14:sldId id="272"/>
            <p14:sldId id="269"/>
            <p14:sldId id="271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Masopust" userId="22bed1e6fdd9d429" providerId="LiveId" clId="{817AE333-9ED3-45B1-B94F-DE0375A17985}"/>
    <pc:docChg chg="undo custSel addSld modSld sldOrd addSection modSection">
      <pc:chgData name="Pavel Masopust" userId="22bed1e6fdd9d429" providerId="LiveId" clId="{817AE333-9ED3-45B1-B94F-DE0375A17985}" dt="2020-11-23T15:36:34.814" v="1122" actId="1076"/>
      <pc:docMkLst>
        <pc:docMk/>
      </pc:docMkLst>
      <pc:sldChg chg="modSp new mod">
        <pc:chgData name="Pavel Masopust" userId="22bed1e6fdd9d429" providerId="LiveId" clId="{817AE333-9ED3-45B1-B94F-DE0375A17985}" dt="2020-11-09T13:43:51.391" v="232" actId="20577"/>
        <pc:sldMkLst>
          <pc:docMk/>
          <pc:sldMk cId="1078136681" sldId="265"/>
        </pc:sldMkLst>
        <pc:spChg chg="mod">
          <ac:chgData name="Pavel Masopust" userId="22bed1e6fdd9d429" providerId="LiveId" clId="{817AE333-9ED3-45B1-B94F-DE0375A17985}" dt="2020-11-09T13:30:31.705" v="3" actId="20577"/>
          <ac:spMkLst>
            <pc:docMk/>
            <pc:sldMk cId="1078136681" sldId="265"/>
            <ac:spMk id="2" creationId="{A62D5FEC-92DF-40D7-AF06-B1C44FF4DE9D}"/>
          </ac:spMkLst>
        </pc:spChg>
        <pc:spChg chg="mod">
          <ac:chgData name="Pavel Masopust" userId="22bed1e6fdd9d429" providerId="LiveId" clId="{817AE333-9ED3-45B1-B94F-DE0375A17985}" dt="2020-11-09T13:43:51.391" v="232" actId="20577"/>
          <ac:spMkLst>
            <pc:docMk/>
            <pc:sldMk cId="1078136681" sldId="265"/>
            <ac:spMk id="3" creationId="{1A1692DE-97CB-4064-B199-11A9DE8B097D}"/>
          </ac:spMkLst>
        </pc:spChg>
      </pc:sldChg>
      <pc:sldChg chg="addSp delSp modSp new mod">
        <pc:chgData name="Pavel Masopust" userId="22bed1e6fdd9d429" providerId="LiveId" clId="{817AE333-9ED3-45B1-B94F-DE0375A17985}" dt="2020-11-09T14:39:16.854" v="344" actId="1076"/>
        <pc:sldMkLst>
          <pc:docMk/>
          <pc:sldMk cId="1091128719" sldId="266"/>
        </pc:sldMkLst>
        <pc:spChg chg="mod">
          <ac:chgData name="Pavel Masopust" userId="22bed1e6fdd9d429" providerId="LiveId" clId="{817AE333-9ED3-45B1-B94F-DE0375A17985}" dt="2020-11-09T14:22:22.858" v="257" actId="20577"/>
          <ac:spMkLst>
            <pc:docMk/>
            <pc:sldMk cId="1091128719" sldId="266"/>
            <ac:spMk id="2" creationId="{096B40A9-7474-4241-BE10-0824371813BE}"/>
          </ac:spMkLst>
        </pc:spChg>
        <pc:spChg chg="del mod">
          <ac:chgData name="Pavel Masopust" userId="22bed1e6fdd9d429" providerId="LiveId" clId="{817AE333-9ED3-45B1-B94F-DE0375A17985}" dt="2020-11-09T14:23:28.235" v="260"/>
          <ac:spMkLst>
            <pc:docMk/>
            <pc:sldMk cId="1091128719" sldId="266"/>
            <ac:spMk id="3" creationId="{5C48CDD5-4B0B-4855-9581-3B5031165018}"/>
          </ac:spMkLst>
        </pc:spChg>
        <pc:spChg chg="add mod">
          <ac:chgData name="Pavel Masopust" userId="22bed1e6fdd9d429" providerId="LiveId" clId="{817AE333-9ED3-45B1-B94F-DE0375A17985}" dt="2020-11-09T14:28:44.785" v="319" actId="20577"/>
          <ac:spMkLst>
            <pc:docMk/>
            <pc:sldMk cId="1091128719" sldId="266"/>
            <ac:spMk id="9" creationId="{6A2E9343-BB44-4EA4-90D3-84F635018DAE}"/>
          </ac:spMkLst>
        </pc:spChg>
        <pc:picChg chg="add del mod">
          <ac:chgData name="Pavel Masopust" userId="22bed1e6fdd9d429" providerId="LiveId" clId="{817AE333-9ED3-45B1-B94F-DE0375A17985}" dt="2020-11-09T14:23:45.527" v="262" actId="478"/>
          <ac:picMkLst>
            <pc:docMk/>
            <pc:sldMk cId="1091128719" sldId="266"/>
            <ac:picMk id="5" creationId="{ED3D5F8E-C57A-49E7-B31C-61E49EC45EB6}"/>
          </ac:picMkLst>
        </pc:picChg>
        <pc:picChg chg="add mod">
          <ac:chgData name="Pavel Masopust" userId="22bed1e6fdd9d429" providerId="LiveId" clId="{817AE333-9ED3-45B1-B94F-DE0375A17985}" dt="2020-11-09T14:28:27.442" v="303" actId="1076"/>
          <ac:picMkLst>
            <pc:docMk/>
            <pc:sldMk cId="1091128719" sldId="266"/>
            <ac:picMk id="7" creationId="{DC6F0925-CB46-46FB-A5E6-BC381FE59C9F}"/>
          </ac:picMkLst>
        </pc:picChg>
        <pc:picChg chg="add del mod">
          <ac:chgData name="Pavel Masopust" userId="22bed1e6fdd9d429" providerId="LiveId" clId="{817AE333-9ED3-45B1-B94F-DE0375A17985}" dt="2020-11-09T14:31:35.031" v="320" actId="478"/>
          <ac:picMkLst>
            <pc:docMk/>
            <pc:sldMk cId="1091128719" sldId="266"/>
            <ac:picMk id="11" creationId="{C9CAAB48-FBB0-4F02-8301-9B5FC86C6D01}"/>
          </ac:picMkLst>
        </pc:picChg>
        <pc:picChg chg="add mod">
          <ac:chgData name="Pavel Masopust" userId="22bed1e6fdd9d429" providerId="LiveId" clId="{817AE333-9ED3-45B1-B94F-DE0375A17985}" dt="2020-11-09T14:31:44.752" v="325" actId="1076"/>
          <ac:picMkLst>
            <pc:docMk/>
            <pc:sldMk cId="1091128719" sldId="266"/>
            <ac:picMk id="13" creationId="{B7FE4DAD-B44B-4F5E-A937-F5CA7BBDC958}"/>
          </ac:picMkLst>
        </pc:picChg>
        <pc:picChg chg="add mod">
          <ac:chgData name="Pavel Masopust" userId="22bed1e6fdd9d429" providerId="LiveId" clId="{817AE333-9ED3-45B1-B94F-DE0375A17985}" dt="2020-11-09T14:36:13.175" v="337" actId="1076"/>
          <ac:picMkLst>
            <pc:docMk/>
            <pc:sldMk cId="1091128719" sldId="266"/>
            <ac:picMk id="15" creationId="{EF21D94D-B958-4623-90CA-5C74289865D9}"/>
          </ac:picMkLst>
        </pc:picChg>
        <pc:picChg chg="add mod">
          <ac:chgData name="Pavel Masopust" userId="22bed1e6fdd9d429" providerId="LiveId" clId="{817AE333-9ED3-45B1-B94F-DE0375A17985}" dt="2020-11-09T14:39:16.854" v="344" actId="1076"/>
          <ac:picMkLst>
            <pc:docMk/>
            <pc:sldMk cId="1091128719" sldId="266"/>
            <ac:picMk id="17" creationId="{D340E338-F2AA-4A34-9387-F2E79D85D56B}"/>
          </ac:picMkLst>
        </pc:picChg>
      </pc:sldChg>
      <pc:sldChg chg="addSp delSp modSp new mod">
        <pc:chgData name="Pavel Masopust" userId="22bed1e6fdd9d429" providerId="LiveId" clId="{817AE333-9ED3-45B1-B94F-DE0375A17985}" dt="2020-11-21T21:18:45.950" v="826" actId="20577"/>
        <pc:sldMkLst>
          <pc:docMk/>
          <pc:sldMk cId="1578068236" sldId="267"/>
        </pc:sldMkLst>
        <pc:spChg chg="mod">
          <ac:chgData name="Pavel Masopust" userId="22bed1e6fdd9d429" providerId="LiveId" clId="{817AE333-9ED3-45B1-B94F-DE0375A17985}" dt="2020-11-16T10:42:39.625" v="362" actId="20577"/>
          <ac:spMkLst>
            <pc:docMk/>
            <pc:sldMk cId="1578068236" sldId="267"/>
            <ac:spMk id="2" creationId="{C4D08987-62C7-43B5-A220-8C5BB07A66D9}"/>
          </ac:spMkLst>
        </pc:spChg>
        <pc:spChg chg="mod">
          <ac:chgData name="Pavel Masopust" userId="22bed1e6fdd9d429" providerId="LiveId" clId="{817AE333-9ED3-45B1-B94F-DE0375A17985}" dt="2020-11-21T21:18:45.950" v="826" actId="20577"/>
          <ac:spMkLst>
            <pc:docMk/>
            <pc:sldMk cId="1578068236" sldId="267"/>
            <ac:spMk id="3" creationId="{ABC276DE-8A48-4EA3-B8A6-2FD259E0D976}"/>
          </ac:spMkLst>
        </pc:spChg>
        <pc:picChg chg="add del mod">
          <ac:chgData name="Pavel Masopust" userId="22bed1e6fdd9d429" providerId="LiveId" clId="{817AE333-9ED3-45B1-B94F-DE0375A17985}" dt="2020-11-16T12:40:48.199" v="536" actId="478"/>
          <ac:picMkLst>
            <pc:docMk/>
            <pc:sldMk cId="1578068236" sldId="267"/>
            <ac:picMk id="5" creationId="{A9D560F0-5137-423A-83CD-1DAC4FFEDF35}"/>
          </ac:picMkLst>
        </pc:picChg>
        <pc:picChg chg="add del mod">
          <ac:chgData name="Pavel Masopust" userId="22bed1e6fdd9d429" providerId="LiveId" clId="{817AE333-9ED3-45B1-B94F-DE0375A17985}" dt="2020-11-16T12:40:34.471" v="533" actId="478"/>
          <ac:picMkLst>
            <pc:docMk/>
            <pc:sldMk cId="1578068236" sldId="267"/>
            <ac:picMk id="7" creationId="{75878528-940E-4EAD-BF62-CB86B6F131B4}"/>
          </ac:picMkLst>
        </pc:picChg>
        <pc:picChg chg="add mod">
          <ac:chgData name="Pavel Masopust" userId="22bed1e6fdd9d429" providerId="LiveId" clId="{817AE333-9ED3-45B1-B94F-DE0375A17985}" dt="2020-11-16T12:42:06.758" v="564" actId="1076"/>
          <ac:picMkLst>
            <pc:docMk/>
            <pc:sldMk cId="1578068236" sldId="267"/>
            <ac:picMk id="9" creationId="{A3CB2AD6-89AF-4FE4-97B6-CB27651A92D6}"/>
          </ac:picMkLst>
        </pc:picChg>
        <pc:picChg chg="add mod">
          <ac:chgData name="Pavel Masopust" userId="22bed1e6fdd9d429" providerId="LiveId" clId="{817AE333-9ED3-45B1-B94F-DE0375A17985}" dt="2020-11-16T12:42:14.373" v="571" actId="1076"/>
          <ac:picMkLst>
            <pc:docMk/>
            <pc:sldMk cId="1578068236" sldId="267"/>
            <ac:picMk id="11" creationId="{BD2D686D-EFF7-4F13-B313-D919A87747B1}"/>
          </ac:picMkLst>
        </pc:picChg>
        <pc:picChg chg="add del mod">
          <ac:chgData name="Pavel Masopust" userId="22bed1e6fdd9d429" providerId="LiveId" clId="{817AE333-9ED3-45B1-B94F-DE0375A17985}" dt="2020-11-16T12:41:25.575" v="541" actId="478"/>
          <ac:picMkLst>
            <pc:docMk/>
            <pc:sldMk cId="1578068236" sldId="267"/>
            <ac:picMk id="13" creationId="{35C01305-B668-45D8-BEED-62BEB95D4F18}"/>
          </ac:picMkLst>
        </pc:picChg>
        <pc:picChg chg="add mod">
          <ac:chgData name="Pavel Masopust" userId="22bed1e6fdd9d429" providerId="LiveId" clId="{817AE333-9ED3-45B1-B94F-DE0375A17985}" dt="2020-11-16T12:42:31.815" v="584" actId="1076"/>
          <ac:picMkLst>
            <pc:docMk/>
            <pc:sldMk cId="1578068236" sldId="267"/>
            <ac:picMk id="15" creationId="{ED2E42F0-D788-464D-AD13-7F26DDFC8210}"/>
          </ac:picMkLst>
        </pc:picChg>
      </pc:sldChg>
      <pc:sldChg chg="addSp delSp modSp new mod">
        <pc:chgData name="Pavel Masopust" userId="22bed1e6fdd9d429" providerId="LiveId" clId="{817AE333-9ED3-45B1-B94F-DE0375A17985}" dt="2020-11-16T12:57:07.046" v="740" actId="1076"/>
        <pc:sldMkLst>
          <pc:docMk/>
          <pc:sldMk cId="3734607757" sldId="268"/>
        </pc:sldMkLst>
        <pc:spChg chg="mod">
          <ac:chgData name="Pavel Masopust" userId="22bed1e6fdd9d429" providerId="LiveId" clId="{817AE333-9ED3-45B1-B94F-DE0375A17985}" dt="2020-11-16T12:43:11.815" v="655" actId="20577"/>
          <ac:spMkLst>
            <pc:docMk/>
            <pc:sldMk cId="3734607757" sldId="268"/>
            <ac:spMk id="2" creationId="{98700AE7-C96D-432E-9798-BCFEF39E345F}"/>
          </ac:spMkLst>
        </pc:spChg>
        <pc:spChg chg="mod">
          <ac:chgData name="Pavel Masopust" userId="22bed1e6fdd9d429" providerId="LiveId" clId="{817AE333-9ED3-45B1-B94F-DE0375A17985}" dt="2020-11-16T12:44:24.023" v="729" actId="20577"/>
          <ac:spMkLst>
            <pc:docMk/>
            <pc:sldMk cId="3734607757" sldId="268"/>
            <ac:spMk id="3" creationId="{1B3B6148-F269-424A-851D-163422EA6C34}"/>
          </ac:spMkLst>
        </pc:spChg>
        <pc:picChg chg="add del mod">
          <ac:chgData name="Pavel Masopust" userId="22bed1e6fdd9d429" providerId="LiveId" clId="{817AE333-9ED3-45B1-B94F-DE0375A17985}" dt="2020-11-16T12:48:51.700" v="731" actId="478"/>
          <ac:picMkLst>
            <pc:docMk/>
            <pc:sldMk cId="3734607757" sldId="268"/>
            <ac:picMk id="5" creationId="{775B3A9E-EAEA-42B7-A2FB-DDE69C4F0B32}"/>
          </ac:picMkLst>
        </pc:picChg>
        <pc:picChg chg="add mod">
          <ac:chgData name="Pavel Masopust" userId="22bed1e6fdd9d429" providerId="LiveId" clId="{817AE333-9ED3-45B1-B94F-DE0375A17985}" dt="2020-11-16T12:48:56.703" v="734" actId="1076"/>
          <ac:picMkLst>
            <pc:docMk/>
            <pc:sldMk cId="3734607757" sldId="268"/>
            <ac:picMk id="7" creationId="{73E07FCD-6013-444C-BD37-E5452199CA25}"/>
          </ac:picMkLst>
        </pc:picChg>
        <pc:picChg chg="add mod">
          <ac:chgData name="Pavel Masopust" userId="22bed1e6fdd9d429" providerId="LiveId" clId="{817AE333-9ED3-45B1-B94F-DE0375A17985}" dt="2020-11-16T12:57:07.046" v="740" actId="1076"/>
          <ac:picMkLst>
            <pc:docMk/>
            <pc:sldMk cId="3734607757" sldId="268"/>
            <ac:picMk id="9" creationId="{16BE94D5-A723-405C-B377-8ED34933EB75}"/>
          </ac:picMkLst>
        </pc:picChg>
      </pc:sldChg>
      <pc:sldChg chg="addSp delSp modSp new mod">
        <pc:chgData name="Pavel Masopust" userId="22bed1e6fdd9d429" providerId="LiveId" clId="{817AE333-9ED3-45B1-B94F-DE0375A17985}" dt="2020-11-21T22:02:57.945" v="916" actId="1076"/>
        <pc:sldMkLst>
          <pc:docMk/>
          <pc:sldMk cId="2186633254" sldId="269"/>
        </pc:sldMkLst>
        <pc:spChg chg="mod">
          <ac:chgData name="Pavel Masopust" userId="22bed1e6fdd9d429" providerId="LiveId" clId="{817AE333-9ED3-45B1-B94F-DE0375A17985}" dt="2020-11-16T12:59:37.374" v="753" actId="20577"/>
          <ac:spMkLst>
            <pc:docMk/>
            <pc:sldMk cId="2186633254" sldId="269"/>
            <ac:spMk id="2" creationId="{66FF5F50-E3B8-433E-A05E-4AF0D28F5A74}"/>
          </ac:spMkLst>
        </pc:spChg>
        <pc:spChg chg="add del mod">
          <ac:chgData name="Pavel Masopust" userId="22bed1e6fdd9d429" providerId="LiveId" clId="{817AE333-9ED3-45B1-B94F-DE0375A17985}" dt="2020-11-21T22:01:33.478" v="901" actId="5793"/>
          <ac:spMkLst>
            <pc:docMk/>
            <pc:sldMk cId="2186633254" sldId="269"/>
            <ac:spMk id="3" creationId="{80CFBB14-1E20-4386-B842-E158A0712D0A}"/>
          </ac:spMkLst>
        </pc:spChg>
        <pc:picChg chg="add mod">
          <ac:chgData name="Pavel Masopust" userId="22bed1e6fdd9d429" providerId="LiveId" clId="{817AE333-9ED3-45B1-B94F-DE0375A17985}" dt="2020-11-21T22:01:48.604" v="906" actId="1076"/>
          <ac:picMkLst>
            <pc:docMk/>
            <pc:sldMk cId="2186633254" sldId="269"/>
            <ac:picMk id="5" creationId="{54FBAE1C-1B80-4904-9A55-EA064EAA831C}"/>
          </ac:picMkLst>
        </pc:picChg>
        <pc:picChg chg="add mod">
          <ac:chgData name="Pavel Masopust" userId="22bed1e6fdd9d429" providerId="LiveId" clId="{817AE333-9ED3-45B1-B94F-DE0375A17985}" dt="2020-11-21T22:02:21.596" v="911" actId="1076"/>
          <ac:picMkLst>
            <pc:docMk/>
            <pc:sldMk cId="2186633254" sldId="269"/>
            <ac:picMk id="7" creationId="{AD01852C-8D9C-42DB-9869-99E3D1AA1304}"/>
          </ac:picMkLst>
        </pc:picChg>
        <pc:picChg chg="add mod">
          <ac:chgData name="Pavel Masopust" userId="22bed1e6fdd9d429" providerId="LiveId" clId="{817AE333-9ED3-45B1-B94F-DE0375A17985}" dt="2020-11-21T22:02:57.945" v="916" actId="1076"/>
          <ac:picMkLst>
            <pc:docMk/>
            <pc:sldMk cId="2186633254" sldId="269"/>
            <ac:picMk id="9" creationId="{21E032D7-AA45-42A5-9144-6ED815D72A15}"/>
          </ac:picMkLst>
        </pc:picChg>
      </pc:sldChg>
      <pc:sldChg chg="addSp delSp modSp new mod">
        <pc:chgData name="Pavel Masopust" userId="22bed1e6fdd9d429" providerId="LiveId" clId="{817AE333-9ED3-45B1-B94F-DE0375A17985}" dt="2020-11-21T21:58:23.064" v="867" actId="1076"/>
        <pc:sldMkLst>
          <pc:docMk/>
          <pc:sldMk cId="3681083747" sldId="270"/>
        </pc:sldMkLst>
        <pc:spChg chg="mod">
          <ac:chgData name="Pavel Masopust" userId="22bed1e6fdd9d429" providerId="LiveId" clId="{817AE333-9ED3-45B1-B94F-DE0375A17985}" dt="2020-11-21T21:42:40.312" v="847" actId="20577"/>
          <ac:spMkLst>
            <pc:docMk/>
            <pc:sldMk cId="3681083747" sldId="270"/>
            <ac:spMk id="2" creationId="{5FF20106-116A-436C-AFD4-99F2FB522648}"/>
          </ac:spMkLst>
        </pc:spChg>
        <pc:spChg chg="del">
          <ac:chgData name="Pavel Masopust" userId="22bed1e6fdd9d429" providerId="LiveId" clId="{817AE333-9ED3-45B1-B94F-DE0375A17985}" dt="2020-11-21T21:43:11.093" v="848"/>
          <ac:spMkLst>
            <pc:docMk/>
            <pc:sldMk cId="3681083747" sldId="270"/>
            <ac:spMk id="3" creationId="{5DE29D6A-66DD-4911-9429-C93395BF6713}"/>
          </ac:spMkLst>
        </pc:spChg>
        <pc:spChg chg="add mod">
          <ac:chgData name="Pavel Masopust" userId="22bed1e6fdd9d429" providerId="LiveId" clId="{817AE333-9ED3-45B1-B94F-DE0375A17985}" dt="2020-11-21T21:44:27.582" v="866" actId="20577"/>
          <ac:spMkLst>
            <pc:docMk/>
            <pc:sldMk cId="3681083747" sldId="270"/>
            <ac:spMk id="6" creationId="{79C8F228-E8EB-42AF-8055-51B25980FBD6}"/>
          </ac:spMkLst>
        </pc:spChg>
        <pc:picChg chg="add mod">
          <ac:chgData name="Pavel Masopust" userId="22bed1e6fdd9d429" providerId="LiveId" clId="{817AE333-9ED3-45B1-B94F-DE0375A17985}" dt="2020-11-21T21:58:23.064" v="867" actId="1076"/>
          <ac:picMkLst>
            <pc:docMk/>
            <pc:sldMk cId="3681083747" sldId="270"/>
            <ac:picMk id="5" creationId="{2FB29C3C-473D-4D8D-AE21-B5D1236B0357}"/>
          </ac:picMkLst>
        </pc:picChg>
      </pc:sldChg>
      <pc:sldChg chg="addSp delSp modSp new mod">
        <pc:chgData name="Pavel Masopust" userId="22bed1e6fdd9d429" providerId="LiveId" clId="{817AE333-9ED3-45B1-B94F-DE0375A17985}" dt="2020-11-21T22:06:44.377" v="946" actId="1076"/>
        <pc:sldMkLst>
          <pc:docMk/>
          <pc:sldMk cId="3659727008" sldId="271"/>
        </pc:sldMkLst>
        <pc:spChg chg="mod">
          <ac:chgData name="Pavel Masopust" userId="22bed1e6fdd9d429" providerId="LiveId" clId="{817AE333-9ED3-45B1-B94F-DE0375A17985}" dt="2020-11-21T22:04:04.954" v="942" actId="20577"/>
          <ac:spMkLst>
            <pc:docMk/>
            <pc:sldMk cId="3659727008" sldId="271"/>
            <ac:spMk id="2" creationId="{B16F1A9F-F81F-4EFF-B6E3-338AB2725AE1}"/>
          </ac:spMkLst>
        </pc:spChg>
        <pc:spChg chg="del">
          <ac:chgData name="Pavel Masopust" userId="22bed1e6fdd9d429" providerId="LiveId" clId="{817AE333-9ED3-45B1-B94F-DE0375A17985}" dt="2020-11-21T22:03:55.893" v="918" actId="22"/>
          <ac:spMkLst>
            <pc:docMk/>
            <pc:sldMk cId="3659727008" sldId="271"/>
            <ac:spMk id="3" creationId="{0010D5BC-F565-4DFA-8273-161F6FAD5708}"/>
          </ac:spMkLst>
        </pc:spChg>
        <pc:picChg chg="add mod ord">
          <ac:chgData name="Pavel Masopust" userId="22bed1e6fdd9d429" providerId="LiveId" clId="{817AE333-9ED3-45B1-B94F-DE0375A17985}" dt="2020-11-21T22:03:59.766" v="920" actId="1076"/>
          <ac:picMkLst>
            <pc:docMk/>
            <pc:sldMk cId="3659727008" sldId="271"/>
            <ac:picMk id="5" creationId="{34903C77-EAD5-4E95-882D-C1621C6E7623}"/>
          </ac:picMkLst>
        </pc:picChg>
        <pc:picChg chg="add mod">
          <ac:chgData name="Pavel Masopust" userId="22bed1e6fdd9d429" providerId="LiveId" clId="{817AE333-9ED3-45B1-B94F-DE0375A17985}" dt="2020-11-21T22:06:44.377" v="946" actId="1076"/>
          <ac:picMkLst>
            <pc:docMk/>
            <pc:sldMk cId="3659727008" sldId="271"/>
            <ac:picMk id="7" creationId="{10BF0316-7A19-41EF-BFFB-5E5376B46D32}"/>
          </ac:picMkLst>
        </pc:picChg>
      </pc:sldChg>
      <pc:sldChg chg="addSp modSp new mod ord">
        <pc:chgData name="Pavel Masopust" userId="22bed1e6fdd9d429" providerId="LiveId" clId="{817AE333-9ED3-45B1-B94F-DE0375A17985}" dt="2020-11-23T15:36:34.814" v="1122" actId="1076"/>
        <pc:sldMkLst>
          <pc:docMk/>
          <pc:sldMk cId="1549517021" sldId="272"/>
        </pc:sldMkLst>
        <pc:spChg chg="mod">
          <ac:chgData name="Pavel Masopust" userId="22bed1e6fdd9d429" providerId="LiveId" clId="{817AE333-9ED3-45B1-B94F-DE0375A17985}" dt="2020-11-23T15:22:08.334" v="966" actId="20577"/>
          <ac:spMkLst>
            <pc:docMk/>
            <pc:sldMk cId="1549517021" sldId="272"/>
            <ac:spMk id="2" creationId="{AA42CF90-5968-4A80-886A-CCC8BF09BA84}"/>
          </ac:spMkLst>
        </pc:spChg>
        <pc:spChg chg="mod">
          <ac:chgData name="Pavel Masopust" userId="22bed1e6fdd9d429" providerId="LiveId" clId="{817AE333-9ED3-45B1-B94F-DE0375A17985}" dt="2020-11-23T15:26:29.807" v="1099" actId="20577"/>
          <ac:spMkLst>
            <pc:docMk/>
            <pc:sldMk cId="1549517021" sldId="272"/>
            <ac:spMk id="3" creationId="{B2160C54-8650-4C02-AFDB-E200B851625E}"/>
          </ac:spMkLst>
        </pc:spChg>
        <pc:picChg chg="add mod">
          <ac:chgData name="Pavel Masopust" userId="22bed1e6fdd9d429" providerId="LiveId" clId="{817AE333-9ED3-45B1-B94F-DE0375A17985}" dt="2020-11-23T15:24:28.831" v="1039" actId="1076"/>
          <ac:picMkLst>
            <pc:docMk/>
            <pc:sldMk cId="1549517021" sldId="272"/>
            <ac:picMk id="5" creationId="{EB18B3C5-C8EC-4559-BED7-6B43BACFC0B4}"/>
          </ac:picMkLst>
        </pc:picChg>
        <pc:picChg chg="add mod">
          <ac:chgData name="Pavel Masopust" userId="22bed1e6fdd9d429" providerId="LiveId" clId="{817AE333-9ED3-45B1-B94F-DE0375A17985}" dt="2020-11-23T15:25:15.926" v="1082" actId="1076"/>
          <ac:picMkLst>
            <pc:docMk/>
            <pc:sldMk cId="1549517021" sldId="272"/>
            <ac:picMk id="7" creationId="{2EEEB203-523C-4527-A6DE-33EAC010A1B6}"/>
          </ac:picMkLst>
        </pc:picChg>
        <pc:picChg chg="add mod">
          <ac:chgData name="Pavel Masopust" userId="22bed1e6fdd9d429" providerId="LiveId" clId="{817AE333-9ED3-45B1-B94F-DE0375A17985}" dt="2020-11-23T15:31:10.734" v="1105" actId="1076"/>
          <ac:picMkLst>
            <pc:docMk/>
            <pc:sldMk cId="1549517021" sldId="272"/>
            <ac:picMk id="9" creationId="{DDBF11FC-3C8F-4829-A6F1-6B476A0A35A1}"/>
          </ac:picMkLst>
        </pc:picChg>
        <pc:picChg chg="add mod">
          <ac:chgData name="Pavel Masopust" userId="22bed1e6fdd9d429" providerId="LiveId" clId="{817AE333-9ED3-45B1-B94F-DE0375A17985}" dt="2020-11-23T15:33:01.166" v="1113" actId="14100"/>
          <ac:picMkLst>
            <pc:docMk/>
            <pc:sldMk cId="1549517021" sldId="272"/>
            <ac:picMk id="11" creationId="{8DF82406-1F30-423E-B17D-836F72608644}"/>
          </ac:picMkLst>
        </pc:picChg>
        <pc:picChg chg="add mod">
          <ac:chgData name="Pavel Masopust" userId="22bed1e6fdd9d429" providerId="LiveId" clId="{817AE333-9ED3-45B1-B94F-DE0375A17985}" dt="2020-11-23T15:35:42.713" v="1117" actId="1076"/>
          <ac:picMkLst>
            <pc:docMk/>
            <pc:sldMk cId="1549517021" sldId="272"/>
            <ac:picMk id="13" creationId="{58110A33-CE91-4CB6-ABBA-7102358D0243}"/>
          </ac:picMkLst>
        </pc:picChg>
        <pc:picChg chg="add mod">
          <ac:chgData name="Pavel Masopust" userId="22bed1e6fdd9d429" providerId="LiveId" clId="{817AE333-9ED3-45B1-B94F-DE0375A17985}" dt="2020-11-23T15:36:34.814" v="1122" actId="1076"/>
          <ac:picMkLst>
            <pc:docMk/>
            <pc:sldMk cId="1549517021" sldId="272"/>
            <ac:picMk id="15" creationId="{032C2D54-17D7-4ED5-A5F2-8450925EA708}"/>
          </ac:picMkLst>
        </pc:picChg>
      </pc:sldChg>
    </pc:docChg>
  </pc:docChgLst>
  <pc:docChgLst>
    <pc:chgData name="Pavel Masopust" userId="22bed1e6fdd9d429" providerId="LiveId" clId="{69819352-EDC6-48D1-AA68-191D72A4E050}"/>
    <pc:docChg chg="addSld modSld modSection">
      <pc:chgData name="Pavel Masopust" userId="22bed1e6fdd9d429" providerId="LiveId" clId="{69819352-EDC6-48D1-AA68-191D72A4E050}" dt="2020-12-15T09:20:48.173" v="17"/>
      <pc:docMkLst>
        <pc:docMk/>
      </pc:docMkLst>
      <pc:sldChg chg="modSp mod">
        <pc:chgData name="Pavel Masopust" userId="22bed1e6fdd9d429" providerId="LiveId" clId="{69819352-EDC6-48D1-AA68-191D72A4E050}" dt="2020-12-15T09:16:59.029" v="0" actId="6549"/>
        <pc:sldMkLst>
          <pc:docMk/>
          <pc:sldMk cId="1549517021" sldId="272"/>
        </pc:sldMkLst>
        <pc:spChg chg="mod">
          <ac:chgData name="Pavel Masopust" userId="22bed1e6fdd9d429" providerId="LiveId" clId="{69819352-EDC6-48D1-AA68-191D72A4E050}" dt="2020-12-15T09:16:59.029" v="0" actId="6549"/>
          <ac:spMkLst>
            <pc:docMk/>
            <pc:sldMk cId="1549517021" sldId="272"/>
            <ac:spMk id="3" creationId="{B2160C54-8650-4C02-AFDB-E200B851625E}"/>
          </ac:spMkLst>
        </pc:spChg>
      </pc:sldChg>
      <pc:sldChg chg="modSp new mod">
        <pc:chgData name="Pavel Masopust" userId="22bed1e6fdd9d429" providerId="LiveId" clId="{69819352-EDC6-48D1-AA68-191D72A4E050}" dt="2020-12-15T09:20:48.173" v="17"/>
        <pc:sldMkLst>
          <pc:docMk/>
          <pc:sldMk cId="2700735847" sldId="273"/>
        </pc:sldMkLst>
        <pc:spChg chg="mod">
          <ac:chgData name="Pavel Masopust" userId="22bed1e6fdd9d429" providerId="LiveId" clId="{69819352-EDC6-48D1-AA68-191D72A4E050}" dt="2020-12-15T09:18:26.245" v="12" actId="20577"/>
          <ac:spMkLst>
            <pc:docMk/>
            <pc:sldMk cId="2700735847" sldId="273"/>
            <ac:spMk id="2" creationId="{B7014266-CB51-401E-85AC-0AA3DA3D1C2A}"/>
          </ac:spMkLst>
        </pc:spChg>
        <pc:spChg chg="mod">
          <ac:chgData name="Pavel Masopust" userId="22bed1e6fdd9d429" providerId="LiveId" clId="{69819352-EDC6-48D1-AA68-191D72A4E050}" dt="2020-12-15T09:20:48.173" v="17"/>
          <ac:spMkLst>
            <pc:docMk/>
            <pc:sldMk cId="2700735847" sldId="273"/>
            <ac:spMk id="3" creationId="{14964ECF-346A-4139-890A-15F4F41084E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9990-3208-4E46-B826-F8FB501B6C86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ACB5-4E3F-46E0-B1A9-C2417E1095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575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9990-3208-4E46-B826-F8FB501B6C86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ACB5-4E3F-46E0-B1A9-C2417E1095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95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9990-3208-4E46-B826-F8FB501B6C86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ACB5-4E3F-46E0-B1A9-C2417E1095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00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9990-3208-4E46-B826-F8FB501B6C86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ACB5-4E3F-46E0-B1A9-C2417E1095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45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9990-3208-4E46-B826-F8FB501B6C86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ACB5-4E3F-46E0-B1A9-C2417E1095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75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9990-3208-4E46-B826-F8FB501B6C86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ACB5-4E3F-46E0-B1A9-C2417E1095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54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9990-3208-4E46-B826-F8FB501B6C86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ACB5-4E3F-46E0-B1A9-C2417E1095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9990-3208-4E46-B826-F8FB501B6C86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ACB5-4E3F-46E0-B1A9-C2417E1095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473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9990-3208-4E46-B826-F8FB501B6C86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ACB5-4E3F-46E0-B1A9-C2417E1095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61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9990-3208-4E46-B826-F8FB501B6C86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ACB5-4E3F-46E0-B1A9-C2417E1095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701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9990-3208-4E46-B826-F8FB501B6C86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5ACB5-4E3F-46E0-B1A9-C2417E1095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05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29990-3208-4E46-B826-F8FB501B6C86}" type="datetimeFigureOut">
              <a:rPr lang="cs-CZ" smtClean="0"/>
              <a:t>15.12.2020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ACB5-4E3F-46E0-B1A9-C2417E1095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79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sv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yzika.jreichl.com/" TargetMode="External"/><Relationship Id="rId2" Type="http://schemas.openxmlformats.org/officeDocument/2006/relationships/hyperlink" Target="https://www.databazeknih.cz/knihy/feynmanovy-prednasky-z-fyziky-feynmanovy-prednasky-z-fyziky-s-resenymi-priklady-1-3-3041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Zák. zach</a:t>
            </a:r>
          </a:p>
        </p:txBody>
      </p:sp>
    </p:spTree>
    <p:extLst>
      <p:ext uri="{BB962C8B-B14F-4D97-AF65-F5344CB8AC3E}">
        <p14:creationId xmlns:p14="http://schemas.microsoft.com/office/powerpoint/2010/main" val="190107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D5FEC-92DF-40D7-AF06-B1C44FF4D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A1692DE-97CB-4064-B199-11A9DE8B09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Stav </a:t>
                </a:r>
                <a:r>
                  <a:rPr lang="en-GB" dirty="0" err="1"/>
                  <a:t>kolem</a:t>
                </a:r>
                <a:r>
                  <a:rPr lang="en-GB" dirty="0"/>
                  <a:t> 1900</a:t>
                </a:r>
              </a:p>
              <a:p>
                <a:r>
                  <a:rPr lang="en-GB" dirty="0" err="1"/>
                  <a:t>Problémy</a:t>
                </a:r>
                <a:r>
                  <a:rPr lang="en-GB" dirty="0"/>
                  <a:t>: NM+GR </a:t>
                </a:r>
                <a:r>
                  <a:rPr lang="en-GB" dirty="0" err="1"/>
                  <a:t>nebo</a:t>
                </a:r>
                <a:r>
                  <a:rPr lang="en-GB" dirty="0"/>
                  <a:t> MR+LT? </a:t>
                </a:r>
                <a:r>
                  <a:rPr lang="en-GB" dirty="0" err="1"/>
                  <a:t>záření</a:t>
                </a:r>
                <a:r>
                  <a:rPr lang="en-GB" dirty="0"/>
                  <a:t> AČT, </a:t>
                </a:r>
                <a:r>
                  <a:rPr lang="en-GB" dirty="0" err="1"/>
                  <a:t>fotoefekt</a:t>
                </a:r>
                <a:r>
                  <a:rPr lang="en-GB" dirty="0"/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0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𝑣𝑡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0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𝑣𝑥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GB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GB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GB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i="1" dirty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dirty="0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p>
                                <m:r>
                                  <a:rPr lang="en-GB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1A1692DE-97CB-4064-B199-11A9DE8B09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136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6B40A9-7474-4241-BE10-082437181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Transformace</a:t>
            </a:r>
            <a:r>
              <a:rPr lang="en-GB" dirty="0"/>
              <a:t> </a:t>
            </a:r>
            <a:r>
              <a:rPr lang="en-GB" dirty="0" err="1"/>
              <a:t>hmotnosti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C6F0925-CB46-46FB-A5E6-BC381FE59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61" y="1690688"/>
            <a:ext cx="3227753" cy="1508415"/>
          </a:xfrm>
          <a:prstGeom prst="rect">
            <a:avLst/>
          </a:prstGeom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6A2E9343-BB44-4EA4-90D3-84F635018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Rozvoj</a:t>
            </a:r>
            <a:r>
              <a:rPr lang="en-GB" dirty="0"/>
              <a:t> – </a:t>
            </a:r>
          </a:p>
          <a:p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B7FE4DAD-B44B-4F5E-A937-F5CA7BBDC9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936" y="3106026"/>
            <a:ext cx="8011115" cy="96377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F21D94D-B958-4623-90CA-5C7428986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61" y="4685618"/>
            <a:ext cx="3776663" cy="875522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340E338-F2AA-4A34-9387-F2E79D85D5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922" y="4786625"/>
            <a:ext cx="3940821" cy="67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28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D08987-62C7-43B5-A220-8C5BB07A6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OTR, </a:t>
            </a:r>
            <a:r>
              <a:rPr lang="en-GB" dirty="0" err="1"/>
              <a:t>ekvivalence</a:t>
            </a:r>
            <a:r>
              <a:rPr lang="en-GB" dirty="0"/>
              <a:t>	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C276DE-8A48-4EA3-B8A6-2FD259E0D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>
                <a:effectLst/>
                <a:latin typeface="Arial" panose="020B0604020202020204" pitchFamily="34" charset="0"/>
              </a:rPr>
              <a:t>Klasické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pojetí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inerciálních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systémů</a:t>
            </a:r>
            <a:r>
              <a:rPr lang="en-GB" dirty="0">
                <a:effectLst/>
                <a:latin typeface="Arial" panose="020B0604020202020204" pitchFamily="34" charset="0"/>
              </a:rPr>
              <a:t>: </a:t>
            </a:r>
            <a:r>
              <a:rPr lang="en-GB" dirty="0" err="1">
                <a:effectLst/>
                <a:latin typeface="Arial" panose="020B0604020202020204" pitchFamily="34" charset="0"/>
              </a:rPr>
              <a:t>soustava</a:t>
            </a:r>
            <a:r>
              <a:rPr lang="en-GB" dirty="0">
                <a:effectLst/>
                <a:latin typeface="Arial" panose="020B0604020202020204" pitchFamily="34" charset="0"/>
              </a:rPr>
              <a:t>, </a:t>
            </a:r>
            <a:r>
              <a:rPr lang="en-GB" dirty="0" err="1">
                <a:effectLst/>
                <a:latin typeface="Arial" panose="020B0604020202020204" pitchFamily="34" charset="0"/>
              </a:rPr>
              <a:t>kde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platí</a:t>
            </a:r>
            <a:r>
              <a:rPr lang="en-GB" dirty="0">
                <a:effectLst/>
                <a:latin typeface="Arial" panose="020B0604020202020204" pitchFamily="34" charset="0"/>
              </a:rPr>
              <a:t> 1. NZ, </a:t>
            </a:r>
            <a:r>
              <a:rPr lang="en-GB" dirty="0" err="1">
                <a:effectLst/>
                <a:latin typeface="Arial" panose="020B0604020202020204" pitchFamily="34" charset="0"/>
              </a:rPr>
              <a:t>nebo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</a:rPr>
              <a:t>Mechanickými pokusy od sebe nelze odlišit různé inerciální so</a:t>
            </a:r>
            <a:r>
              <a:rPr lang="en-GB" dirty="0" err="1">
                <a:effectLst/>
                <a:latin typeface="Arial" panose="020B0604020202020204" pitchFamily="34" charset="0"/>
              </a:rPr>
              <a:t>ustavy</a:t>
            </a:r>
            <a:r>
              <a:rPr lang="en-GB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GB" dirty="0">
                <a:effectLst/>
                <a:latin typeface="Arial" panose="020B0604020202020204" pitchFamily="34" charset="0"/>
              </a:rPr>
              <a:t>V</a:t>
            </a:r>
            <a:r>
              <a:rPr lang="cs-CZ" dirty="0" err="1">
                <a:effectLst/>
                <a:latin typeface="Arial" panose="020B0604020202020204" pitchFamily="34" charset="0"/>
              </a:rPr>
              <a:t>ůči</a:t>
            </a:r>
            <a:r>
              <a:rPr lang="cs-CZ" dirty="0">
                <a:effectLst/>
                <a:latin typeface="Arial" panose="020B0604020202020204" pitchFamily="34" charset="0"/>
              </a:rPr>
              <a:t> soustavě spojené s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cs-CZ" dirty="0">
                <a:effectLst/>
                <a:latin typeface="Arial" panose="020B0604020202020204" pitchFamily="34" charset="0"/>
              </a:rPr>
              <a:t>padající laboratoří se volné hmotné body pohybují rovnoměrně přímočaře</a:t>
            </a:r>
            <a:r>
              <a:rPr lang="en-GB" dirty="0">
                <a:effectLst/>
                <a:latin typeface="Arial" panose="020B0604020202020204" pitchFamily="34" charset="0"/>
              </a:rPr>
              <a:t> </a:t>
            </a:r>
            <a:r>
              <a:rPr lang="en-GB" dirty="0" err="1">
                <a:effectLst/>
                <a:latin typeface="Arial" panose="020B0604020202020204" pitchFamily="34" charset="0"/>
              </a:rPr>
              <a:t>nebo</a:t>
            </a:r>
            <a:r>
              <a:rPr lang="en-GB" dirty="0">
                <a:effectLst/>
                <a:latin typeface="Arial" panose="020B0604020202020204" pitchFamily="34" charset="0"/>
              </a:rPr>
              <a:t>-li „</a:t>
            </a:r>
            <a:r>
              <a:rPr lang="cs-CZ" dirty="0">
                <a:effectLst/>
                <a:latin typeface="Arial" panose="020B0604020202020204" pitchFamily="34" charset="0"/>
              </a:rPr>
              <a:t>soustava spojená s padající laboratoří je inerciální</a:t>
            </a:r>
            <a:r>
              <a:rPr lang="en-GB" dirty="0">
                <a:latin typeface="Arial" panose="020B0604020202020204" pitchFamily="34" charset="0"/>
              </a:rPr>
              <a:t>“</a:t>
            </a:r>
          </a:p>
          <a:p>
            <a:r>
              <a:rPr lang="en-GB" dirty="0">
                <a:latin typeface="Arial" panose="020B0604020202020204" pitchFamily="34" charset="0"/>
              </a:rPr>
              <a:t>Za </a:t>
            </a:r>
            <a:r>
              <a:rPr lang="en-GB" dirty="0" err="1">
                <a:latin typeface="Arial" panose="020B0604020202020204" pitchFamily="34" charset="0"/>
              </a:rPr>
              <a:t>přítomnosti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gravitace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globální</a:t>
            </a:r>
            <a:r>
              <a:rPr lang="en-GB" dirty="0">
                <a:latin typeface="Arial" panose="020B0604020202020204" pitchFamily="34" charset="0"/>
              </a:rPr>
              <a:t> IS </a:t>
            </a:r>
            <a:r>
              <a:rPr lang="en-GB" dirty="0" err="1">
                <a:latin typeface="Arial" panose="020B0604020202020204" pitchFamily="34" charset="0"/>
              </a:rPr>
              <a:t>neexistuje</a:t>
            </a:r>
            <a:endParaRPr lang="en-GB" dirty="0">
              <a:latin typeface="Arial" panose="020B0604020202020204" pitchFamily="34" charset="0"/>
            </a:endParaRPr>
          </a:p>
          <a:p>
            <a:r>
              <a:rPr lang="en-GB" dirty="0" err="1">
                <a:latin typeface="Arial" panose="020B0604020202020204" pitchFamily="34" charset="0"/>
              </a:rPr>
              <a:t>Zakřivení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světelných</a:t>
            </a:r>
            <a:r>
              <a:rPr lang="en-GB" dirty="0">
                <a:latin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</a:rPr>
              <a:t>paprsků</a:t>
            </a:r>
            <a:r>
              <a:rPr lang="en-GB" dirty="0">
                <a:latin typeface="Arial" panose="020B0604020202020204" pitchFamily="34" charset="0"/>
              </a:rPr>
              <a:t> </a:t>
            </a:r>
          </a:p>
          <a:p>
            <a:endParaRPr lang="en-GB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LIS:						</a:t>
            </a:r>
            <a:r>
              <a:rPr lang="en-GB" dirty="0" err="1"/>
              <a:t>Země</a:t>
            </a:r>
            <a:r>
              <a:rPr lang="en-GB" dirty="0"/>
              <a:t>: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3CB2AD6-89AF-4FE4-97B6-CB27651A9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700" y="4919663"/>
            <a:ext cx="1238250" cy="12573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D2D686D-EFF7-4F13-B313-D919A8774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916" y="5114335"/>
            <a:ext cx="1123950" cy="96202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D2E42F0-D788-464D-AD13-7F26DDFC8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019" y="5114335"/>
            <a:ext cx="11049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68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F20106-116A-436C-AFD4-99F2FB522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Ověření</a:t>
            </a:r>
            <a:r>
              <a:rPr lang="en-GB" dirty="0"/>
              <a:t>	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FB29C3C-473D-4D8D-AE21-B5D1236B0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32" y="2329423"/>
            <a:ext cx="5887272" cy="3343742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79C8F228-E8EB-42AF-8055-51B25980FBD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Eddington 1919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1083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700AE7-C96D-432E-9798-BCFEF39E3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Stáčení</a:t>
            </a:r>
            <a:r>
              <a:rPr lang="en-GB" dirty="0"/>
              <a:t> perihelia </a:t>
            </a:r>
            <a:r>
              <a:rPr lang="en-GB" dirty="0" err="1"/>
              <a:t>Merkuru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3B6148-F269-424A-851D-163422EA6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5600’’ za </a:t>
            </a:r>
            <a:r>
              <a:rPr lang="en-GB" dirty="0" err="1"/>
              <a:t>století</a:t>
            </a:r>
            <a:endParaRPr lang="en-GB" dirty="0"/>
          </a:p>
          <a:p>
            <a:r>
              <a:rPr lang="en-GB" dirty="0" err="1"/>
              <a:t>Řada</a:t>
            </a:r>
            <a:r>
              <a:rPr lang="en-GB" dirty="0"/>
              <a:t> </a:t>
            </a:r>
            <a:r>
              <a:rPr lang="en-GB" dirty="0" err="1"/>
              <a:t>vlivů</a:t>
            </a:r>
            <a:r>
              <a:rPr lang="en-GB" dirty="0"/>
              <a:t>, </a:t>
            </a:r>
            <a:r>
              <a:rPr lang="en-GB" dirty="0" err="1"/>
              <a:t>planeta</a:t>
            </a:r>
            <a:r>
              <a:rPr lang="en-GB" dirty="0"/>
              <a:t> </a:t>
            </a:r>
            <a:r>
              <a:rPr lang="en-GB" dirty="0" err="1"/>
              <a:t>Vulkán</a:t>
            </a:r>
            <a:endParaRPr lang="en-GB" dirty="0"/>
          </a:p>
          <a:p>
            <a:r>
              <a:rPr lang="en-GB" dirty="0" err="1"/>
              <a:t>Až</a:t>
            </a:r>
            <a:r>
              <a:rPr lang="en-GB" dirty="0"/>
              <a:t> OTR: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3E07FCD-6013-444C-BD37-E5452199C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67" y="3363668"/>
            <a:ext cx="6797521" cy="100253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6BE94D5-A723-405C-B377-8ED34933E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67" y="4684926"/>
            <a:ext cx="6109698" cy="121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07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42CF90-5968-4A80-886A-CCC8BF09B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kvantovce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160C54-8650-4C02-AFDB-E200B8516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Problémy</a:t>
            </a:r>
            <a:r>
              <a:rPr lang="en-GB" dirty="0"/>
              <a:t>: NM+GR </a:t>
            </a:r>
            <a:r>
              <a:rPr lang="en-GB" dirty="0" err="1"/>
              <a:t>nebo</a:t>
            </a:r>
            <a:r>
              <a:rPr lang="en-GB" dirty="0"/>
              <a:t> MR+LT? </a:t>
            </a:r>
            <a:r>
              <a:rPr lang="en-GB" dirty="0" err="1"/>
              <a:t>záření</a:t>
            </a:r>
            <a:r>
              <a:rPr lang="en-GB" dirty="0"/>
              <a:t> AČT, </a:t>
            </a:r>
            <a:r>
              <a:rPr lang="en-GB" dirty="0" err="1"/>
              <a:t>fotoefekt</a:t>
            </a:r>
            <a:endParaRPr lang="en-GB" dirty="0"/>
          </a:p>
          <a:p>
            <a:r>
              <a:rPr lang="en-GB" dirty="0" err="1"/>
              <a:t>Modely</a:t>
            </a:r>
            <a:r>
              <a:rPr lang="en-GB" dirty="0"/>
              <a:t> </a:t>
            </a:r>
            <a:r>
              <a:rPr lang="en-GB" dirty="0" err="1"/>
              <a:t>atomu</a:t>
            </a:r>
            <a:r>
              <a:rPr lang="en-GB" dirty="0"/>
              <a:t>: Thomson 1897 </a:t>
            </a:r>
            <a:r>
              <a:rPr lang="en-GB" dirty="0" err="1"/>
              <a:t>objevil</a:t>
            </a:r>
            <a:r>
              <a:rPr lang="en-GB" dirty="0"/>
              <a:t> </a:t>
            </a:r>
            <a:r>
              <a:rPr lang="en-GB" dirty="0" err="1"/>
              <a:t>elektron</a:t>
            </a:r>
            <a:endParaRPr lang="en-GB" dirty="0"/>
          </a:p>
          <a:p>
            <a:r>
              <a:rPr lang="en-GB" dirty="0" err="1"/>
              <a:t>Pudink</a:t>
            </a:r>
            <a:endParaRPr lang="en-GB" dirty="0"/>
          </a:p>
          <a:p>
            <a:endParaRPr lang="en-GB" dirty="0"/>
          </a:p>
          <a:p>
            <a:r>
              <a:rPr lang="en-GB" dirty="0"/>
              <a:t>Rutherford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Kvant</a:t>
            </a:r>
            <a:r>
              <a:rPr lang="en-GB" dirty="0"/>
              <a:t> mech. </a:t>
            </a:r>
            <a:endParaRPr lang="cs-CZ" dirty="0"/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EB18B3C5-C8EC-4559-BED7-6B43BACFC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10044" y="2201034"/>
            <a:ext cx="1784800" cy="17848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EEEB203-523C-4527-A6DE-33EAC010A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807" y="3429000"/>
            <a:ext cx="1575315" cy="157531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DBF11FC-3C8F-4829-A6F1-6B476A0A35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706" y="5321683"/>
            <a:ext cx="3614441" cy="69413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DF82406-1F30-423E-B17D-836F726086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4911" y="4016836"/>
            <a:ext cx="2198282" cy="266835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8110A33-CE91-4CB6-ABBA-7102358D02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59" y="940084"/>
            <a:ext cx="3263830" cy="58002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32C2D54-17D7-4ED5-A5F2-8450925EA7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849" y="1078177"/>
            <a:ext cx="3055099" cy="23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517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FF5F50-E3B8-433E-A05E-4AF0D28F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kvantovce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CFBB14-1E20-4386-B842-E158A0712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Problémy</a:t>
            </a:r>
            <a:r>
              <a:rPr lang="en-GB" dirty="0"/>
              <a:t> 1900+</a:t>
            </a:r>
          </a:p>
          <a:p>
            <a:r>
              <a:rPr lang="en-GB" dirty="0"/>
              <a:t>AČT, </a:t>
            </a:r>
            <a:r>
              <a:rPr lang="en-GB" dirty="0" err="1"/>
              <a:t>Foto</a:t>
            </a:r>
            <a:r>
              <a:rPr lang="en-GB" dirty="0"/>
              <a:t> </a:t>
            </a:r>
            <a:r>
              <a:rPr lang="en-GB" dirty="0" err="1"/>
              <a:t>efekt</a:t>
            </a:r>
            <a:r>
              <a:rPr lang="en-GB" dirty="0"/>
              <a:t>, </a:t>
            </a:r>
            <a:r>
              <a:rPr lang="en-GB" dirty="0" err="1"/>
              <a:t>spektrum</a:t>
            </a:r>
            <a:r>
              <a:rPr lang="en-GB" dirty="0"/>
              <a:t> </a:t>
            </a:r>
            <a:r>
              <a:rPr lang="en-GB" dirty="0" err="1"/>
              <a:t>vodíku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FBAE1C-1B80-4904-9A55-EA064EAA8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29666"/>
            <a:ext cx="5259241" cy="294792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D01852C-8D9C-42DB-9869-99E3D1AA1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299" y="230802"/>
            <a:ext cx="5167008" cy="305470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1E032D7-AA45-42A5-9144-6ED815D72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197" y="3285511"/>
            <a:ext cx="4767110" cy="239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633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F1A9F-F81F-4EFF-B6E3-338AB2725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Heisenbergovy</a:t>
            </a:r>
            <a:r>
              <a:rPr lang="en-GB" dirty="0"/>
              <a:t> relace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4903C77-EAD5-4E95-882D-C1621C6E76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744" y="2197915"/>
            <a:ext cx="6724845" cy="341698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0BF0316-7A19-41EF-BFFB-5E5376B46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583" y="2197915"/>
            <a:ext cx="3259997" cy="157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27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014266-CB51-401E-85AC-0AA3DA3D1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Další</a:t>
            </a:r>
            <a:r>
              <a:rPr lang="en-GB" dirty="0"/>
              <a:t> </a:t>
            </a:r>
            <a:r>
              <a:rPr lang="en-GB" dirty="0" err="1"/>
              <a:t>čtení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964ECF-346A-4139-890A-15F4F4108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https://www.databazeknih.cz/knihy/feynmanovy-prednasky-z-fyziky-feynmanovy-prednasky-z-fyziky-s-resenymi-priklady-1-3-30412</a:t>
            </a:r>
            <a:endParaRPr lang="en-GB" dirty="0"/>
          </a:p>
          <a:p>
            <a:r>
              <a:rPr lang="cs-CZ" dirty="0">
                <a:hlinkClick r:id="rId3"/>
              </a:rPr>
              <a:t>http://fyzika.jreichl.com/</a:t>
            </a:r>
            <a:endParaRPr lang="en-GB" dirty="0"/>
          </a:p>
          <a:p>
            <a:r>
              <a:rPr lang="cs-CZ"/>
              <a:t>https://vigo.uk.zcu.cz/F/4I55E1JKN2TDIXAYHIQPFHR5HPR4TGXN354T1MD6MB9JG2V2NJ-14468?func=item-global&amp;doc%5Flibrary=ZUP01&amp;doc%5Fnumber=000199938&amp;pds_handle=GUEST</a:t>
            </a:r>
          </a:p>
        </p:txBody>
      </p:sp>
    </p:spTree>
    <p:extLst>
      <p:ext uri="{BB962C8B-B14F-4D97-AF65-F5344CB8AC3E}">
        <p14:creationId xmlns:p14="http://schemas.microsoft.com/office/powerpoint/2010/main" val="270073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Hmotnosti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Gravitační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dirty="0"/>
              </a:p>
              <a:p>
                <a:r>
                  <a:rPr lang="cs-CZ" dirty="0"/>
                  <a:t>Setrvačná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cs-CZ" b="0" dirty="0"/>
              </a:p>
              <a:p>
                <a:pPr marL="457200" lvl="1" indent="0">
                  <a:buNone/>
                </a:pPr>
                <a:endParaRPr lang="cs-CZ" dirty="0"/>
              </a:p>
              <a:p>
                <a:r>
                  <a:rPr lang="cs-CZ" dirty="0"/>
                  <a:t>Z</a:t>
                </a:r>
                <a:r>
                  <a:rPr lang="cs-CZ" b="0" dirty="0"/>
                  <a:t>rychlení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Cambria Math" panose="02040503050406030204" pitchFamily="18" charset="0"/>
                              </a:rPr>
                              <m:t>g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sub>
                        </m:sSub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</m:oMath>
                </a14:m>
                <a:endParaRPr lang="cs-CZ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970" y="3263900"/>
            <a:ext cx="4305300" cy="322897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7F39391-F171-4C76-B195-70A614E25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958" y="448469"/>
            <a:ext cx="2981325" cy="26193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81B35FA-10EA-42CA-BB04-694EBF22DF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811" y="365125"/>
            <a:ext cx="3661519" cy="256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51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Veličina, která se při přírodních procesech nemění</a:t>
            </a:r>
          </a:p>
          <a:p>
            <a:r>
              <a:rPr lang="cs-CZ" dirty="0"/>
              <a:t>Nepopisuje mechanismus ani nic konkrétního</a:t>
            </a:r>
          </a:p>
          <a:p>
            <a:r>
              <a:rPr lang="cs-CZ" dirty="0"/>
              <a:t>Gravitační potenciální, kinetická, ...</a:t>
            </a:r>
            <a:endParaRPr lang="en-GB" dirty="0"/>
          </a:p>
          <a:p>
            <a:r>
              <a:rPr lang="en-GB" dirty="0" err="1"/>
              <a:t>Potenciální</a:t>
            </a:r>
            <a:r>
              <a:rPr lang="en-GB" dirty="0"/>
              <a:t> – </a:t>
            </a:r>
            <a:r>
              <a:rPr lang="en-GB" dirty="0" err="1"/>
              <a:t>dána</a:t>
            </a:r>
            <a:r>
              <a:rPr lang="en-GB" dirty="0"/>
              <a:t> </a:t>
            </a:r>
            <a:r>
              <a:rPr lang="en-GB" dirty="0" err="1"/>
              <a:t>polohou</a:t>
            </a:r>
            <a:r>
              <a:rPr lang="en-GB" dirty="0"/>
              <a:t> </a:t>
            </a:r>
            <a:r>
              <a:rPr lang="en-GB" dirty="0" err="1"/>
              <a:t>vůči</a:t>
            </a:r>
            <a:r>
              <a:rPr lang="en-GB" dirty="0"/>
              <a:t> </a:t>
            </a:r>
            <a:r>
              <a:rPr lang="en-GB" dirty="0" err="1"/>
              <a:t>něčemu</a:t>
            </a:r>
            <a:r>
              <a:rPr lang="en-GB" dirty="0"/>
              <a:t> </a:t>
            </a:r>
            <a:r>
              <a:rPr lang="en-GB" dirty="0" err="1"/>
              <a:t>jinému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2995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Gravitační potenciální energie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49644"/>
              </a:xfrm>
            </p:spPr>
            <p:txBody>
              <a:bodyPr/>
              <a:lstStyle/>
              <a:p>
                <a:r>
                  <a:rPr lang="cs-CZ" dirty="0"/>
                  <a:t>Vratný, nevratný stroj</a:t>
                </a:r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r>
                  <a:rPr lang="cs-CZ" i="1" dirty="0"/>
                  <a:t>X</a:t>
                </a:r>
                <a:r>
                  <a:rPr lang="cs-CZ" dirty="0"/>
                  <a:t>=1/3 m</a:t>
                </a:r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kg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kg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endParaRPr lang="cs-CZ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endParaRPr lang="cs-CZ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49644"/>
              </a:xfrm>
              <a:blipFill>
                <a:blip r:embed="rId2"/>
                <a:stretch>
                  <a:fillRect l="-1043" t="-19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34577"/>
            <a:ext cx="4924425" cy="1457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182" y="1432760"/>
            <a:ext cx="3881437" cy="54252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4069" y="5930537"/>
            <a:ext cx="5068388" cy="722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/>
          <p:cNvSpPr txBox="1"/>
          <p:nvPr/>
        </p:nvSpPr>
        <p:spPr>
          <a:xfrm>
            <a:off x="1097280" y="5963586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Grav pot. en. = tíha ∙ výška</a:t>
            </a:r>
          </a:p>
        </p:txBody>
      </p:sp>
    </p:spTree>
    <p:extLst>
      <p:ext uri="{BB962C8B-B14F-4D97-AF65-F5344CB8AC3E}">
        <p14:creationId xmlns:p14="http://schemas.microsoft.com/office/powerpoint/2010/main" val="580996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Kinetická energie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Kyvadlo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num>
                              <m:den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𝑔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b="0" dirty="0">
                  <a:ea typeface="Cambria Math" panose="02040503050406030204" pitchFamily="18" charset="0"/>
                </a:endParaRPr>
              </a:p>
              <a:p>
                <a:r>
                  <a:rPr lang="cs-CZ" dirty="0"/>
                  <a:t>klasicky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940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Jiné formy energie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Pružnosti,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b="0" dirty="0">
                  <a:ea typeface="Cambria Math" panose="02040503050406030204" pitchFamily="18" charset="0"/>
                </a:endParaRPr>
              </a:p>
              <a:p>
                <a:r>
                  <a:rPr lang="cs-CZ" dirty="0"/>
                  <a:t>Teplo, tady „schovaná“ kinetická energie</a:t>
                </a:r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cs-CZ" dirty="0"/>
              </a:p>
              <a:p>
                <a:r>
                  <a:rPr lang="cs-CZ" dirty="0"/>
                  <a:t>Elektrická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=?∙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cs-CZ" b="0" dirty="0">
                  <a:ea typeface="Cambria Math" panose="02040503050406030204" pitchFamily="18" charset="0"/>
                </a:endParaRPr>
              </a:p>
              <a:p>
                <a:r>
                  <a:rPr lang="cs-CZ" dirty="0"/>
                  <a:t>Chemická – elektrická a kinetická en.</a:t>
                </a:r>
              </a:p>
              <a:p>
                <a:r>
                  <a:rPr lang="cs-CZ" dirty="0"/>
                  <a:t>Jaderná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093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Práce a „práce“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acc>
                    <m:r>
                      <a:rPr lang="cs-CZ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cs-CZ" dirty="0"/>
              </a:p>
              <a:p>
                <a:r>
                  <a:rPr lang="cs-CZ" dirty="0"/>
                  <a:t>Konzervativnost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08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ZZH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/>
                  <a:t>Dvě částice, jen vnitřní síly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</m:oMath>
                </a14:m>
                <a:endParaRPr lang="cs-CZ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cs-CZ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cs-CZ" dirty="0"/>
              </a:p>
              <a:p>
                <a:r>
                  <a:rPr lang="cs-CZ" dirty="0"/>
                  <a:t>P</a:t>
                </a:r>
                <a:r>
                  <a:rPr lang="en-GB"/>
                  <a:t>ří</a:t>
                </a:r>
                <a:r>
                  <a:rPr lang="cs-CZ"/>
                  <a:t>pady</a:t>
                </a:r>
                <a:endParaRPr lang="cs-CZ" dirty="0"/>
              </a:p>
              <a:p>
                <a:r>
                  <a:rPr lang="cs-CZ" dirty="0"/>
                  <a:t>Hybnost a energie</a:t>
                </a:r>
              </a:p>
              <a:p>
                <a:r>
                  <a:rPr lang="cs-CZ" dirty="0"/>
                  <a:t>Raketa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Bez_názv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397" y="2767013"/>
            <a:ext cx="2960687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596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82573D-C4B9-4182-8C67-770E6830E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 </a:t>
            </a:r>
            <a:r>
              <a:rPr lang="en-GB" dirty="0" err="1"/>
              <a:t>dál</a:t>
            </a:r>
            <a:r>
              <a:rPr lang="en-GB" dirty="0"/>
              <a:t> se </a:t>
            </a:r>
            <a:r>
              <a:rPr lang="en-GB" dirty="0" err="1"/>
              <a:t>zachovává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81242C-00EA-47EF-A79E-958F771F8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ZZE</a:t>
            </a:r>
          </a:p>
          <a:p>
            <a:r>
              <a:rPr lang="en-GB" dirty="0"/>
              <a:t>ZZH</a:t>
            </a:r>
          </a:p>
          <a:p>
            <a:r>
              <a:rPr lang="en-GB" dirty="0"/>
              <a:t>ZZMH</a:t>
            </a:r>
          </a:p>
          <a:p>
            <a:r>
              <a:rPr lang="en-GB" dirty="0"/>
              <a:t>ZZEN</a:t>
            </a:r>
          </a:p>
          <a:p>
            <a:r>
              <a:rPr lang="en-GB" dirty="0"/>
              <a:t>ZZBN</a:t>
            </a:r>
          </a:p>
          <a:p>
            <a:r>
              <a:rPr lang="en-GB"/>
              <a:t>ZZS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2812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Words>260</Words>
  <Application>Microsoft Office PowerPoint</Application>
  <PresentationFormat>Widescreen</PresentationFormat>
  <Paragraphs>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Zák. zach</vt:lpstr>
      <vt:lpstr>Hmotnosti</vt:lpstr>
      <vt:lpstr>Energie</vt:lpstr>
      <vt:lpstr>Gravitační potenciální energie</vt:lpstr>
      <vt:lpstr>Kinetická energie</vt:lpstr>
      <vt:lpstr>Jiné formy energie</vt:lpstr>
      <vt:lpstr>Poznámky</vt:lpstr>
      <vt:lpstr>ZZH</vt:lpstr>
      <vt:lpstr>Co dál se zachovává</vt:lpstr>
      <vt:lpstr>STR</vt:lpstr>
      <vt:lpstr>Transformace hmotnosti</vt:lpstr>
      <vt:lpstr>OTR, ekvivalence </vt:lpstr>
      <vt:lpstr>Ověření </vt:lpstr>
      <vt:lpstr>Stáčení perihelia Merkuru</vt:lpstr>
      <vt:lpstr>Ke kvantovce</vt:lpstr>
      <vt:lpstr>Ke kvantovce</vt:lpstr>
      <vt:lpstr>Heisenbergovy relace</vt:lpstr>
      <vt:lpstr>Další čtení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Zák. zach</dc:title>
  <dc:creator>pmasop</dc:creator>
  <cp:lastModifiedBy>Jirka</cp:lastModifiedBy>
  <cp:revision>75</cp:revision>
  <dcterms:created xsi:type="dcterms:W3CDTF">2020-10-31T22:10:04Z</dcterms:created>
  <dcterms:modified xsi:type="dcterms:W3CDTF">2020-12-15T09:54:30Z</dcterms:modified>
</cp:coreProperties>
</file>