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B04D-C0A3-46FA-AB9C-0CC0F9865A26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16963-166F-4042-8F27-DDB6F9E16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2A82-EB65-4DF4-A07F-B50259F950DB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D1287-BFC0-4A4E-A157-B201FC1C51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3A227-A4F4-44D6-BCEB-FCE7FCE8EAFF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EEA6-F037-4CB1-90B4-8583EEDBE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6FD1-46F3-4944-B435-FD73BD0C90A4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CD198-2885-4208-9772-FE8E6BF627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8C38-28C6-4AA6-9976-078CFF9526A9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A5A4B-1728-4965-90A0-EB4B72B620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6C0DD-FA32-49C2-AE4A-5E00EE778357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B896-83CD-4EB5-823E-7395338495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04B7F-ADAD-4AE2-834C-D29EA70B5A4F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67BD-A814-4969-BC88-EBB8B875F6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030F2-FA45-429D-9DAE-1727888D1F8B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834E-A24C-43C9-80F7-F6465316F8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9246B-DA16-4AF5-AAC3-9B63E0DD42A2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CC991-E181-41A9-9EA3-C38B9657E2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74B5-F09F-4FD2-BA71-DC3E02B190D3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D587-5283-4D0C-BECE-0F8901394B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873E-F13A-43DA-A1DC-5BB1B878E75E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E3B6-E6A4-4E01-AF59-AC5BA0E428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893871-4401-4B94-8F61-56E4B9978896}" type="datetimeFigureOut">
              <a:rPr lang="cs-CZ"/>
              <a:pPr>
                <a:defRPr/>
              </a:pPr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EF08E-685A-4B3C-B341-B2F5D2E009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654050" y="188913"/>
            <a:ext cx="7812088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>
                <a:solidFill>
                  <a:srgbClr val="0D0D0D"/>
                </a:solidFill>
                <a:latin typeface="Calibri" pitchFamily="34" charset="0"/>
              </a:rPr>
              <a:t>Pohyb po kružnici – příklady</a:t>
            </a:r>
            <a:r>
              <a:rPr lang="en-US" altLang="cs-CZ" sz="3200" b="1">
                <a:solidFill>
                  <a:srgbClr val="0D0D0D"/>
                </a:solidFill>
                <a:latin typeface="Calibri" pitchFamily="34" charset="0"/>
              </a:rPr>
              <a:t> </a:t>
            </a:r>
            <a:r>
              <a:rPr lang="cs-CZ" altLang="cs-CZ" sz="3200" b="1">
                <a:solidFill>
                  <a:srgbClr val="0D0D0D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5895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smtClean="0"/>
              <a:t> Určete úhlovou rychlost otáčivého pohybu: a) Země kolem své osy, b) Země kolem Slunce, c) hodinové ručičky, d) minutové ručičky.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90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smtClean="0"/>
              <a:t> Částice se pohybuje po kružnici o poloměru </a:t>
            </a:r>
            <a:r>
              <a:rPr lang="cs-CZ" sz="2800" i="1" smtClean="0"/>
              <a:t>R </a:t>
            </a:r>
            <a:r>
              <a:rPr lang="cs-CZ" sz="2800" smtClean="0"/>
              <a:t>= 2 m s konstantní úhlovou rychlostí </a:t>
            </a:r>
            <a:r>
              <a:rPr lang="cs-CZ" sz="2800" i="1" smtClean="0"/>
              <a:t>ω</a:t>
            </a:r>
            <a:r>
              <a:rPr lang="cs-CZ" sz="2800" smtClean="0"/>
              <a:t> = 10 rad.s</a:t>
            </a:r>
            <a:r>
              <a:rPr lang="cs-CZ" sz="2800" baseline="30000" smtClean="0"/>
              <a:t>-1</a:t>
            </a:r>
            <a:r>
              <a:rPr lang="cs-CZ" sz="2800" smtClean="0"/>
              <a:t>. Určete: a) periodu a frekvenci pohybu, b) normálové zrychlení částice.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9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smtClean="0"/>
              <a:t>Rotor turbíny konající 3 000 ot min</a:t>
            </a:r>
            <a:r>
              <a:rPr lang="cs-CZ" sz="2800" baseline="30000" smtClean="0"/>
              <a:t>-1</a:t>
            </a:r>
            <a:r>
              <a:rPr lang="cs-CZ" sz="2800" smtClean="0"/>
              <a:t> brzděním sníží úhlovou rychlost na třetinu za 2 minuty. Kolik otáček během brzdění vykoná? </a:t>
            </a:r>
            <a:endParaRPr lang="en-US" sz="28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9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smtClean="0"/>
              <a:t>Rotor </a:t>
            </a:r>
            <a:r>
              <a:rPr lang="cs-CZ" sz="2800" b="1" smtClean="0"/>
              <a:t>rovnoměrně</a:t>
            </a:r>
            <a:r>
              <a:rPr lang="cs-CZ" sz="2800" smtClean="0"/>
              <a:t> zpomaloval až do úplného zabrzdění tak, že během 40 sekund vykonal 1000 otáček. Jaká byla jeho počáteční frekvence, perioda a úhlová rychlost? Jaké bylo na počátku brzdění normálové zrychlení bodu nacházejícího se ve vzdálenosti 0,5 m od osy rotoru</a:t>
            </a:r>
            <a:r>
              <a:rPr lang="en-US" sz="2800" smtClean="0"/>
              <a:t>?</a:t>
            </a:r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113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Motiv systému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</dc:creator>
  <cp:lastModifiedBy>admin</cp:lastModifiedBy>
  <cp:revision>17</cp:revision>
  <dcterms:created xsi:type="dcterms:W3CDTF">2018-09-05T07:03:00Z</dcterms:created>
  <dcterms:modified xsi:type="dcterms:W3CDTF">2018-11-14T09:02:30Z</dcterms:modified>
</cp:coreProperties>
</file>