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-636" y="-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3A3F2-58DF-4FFC-A09E-D5DF4EC8AE45}" type="datetimeFigureOut">
              <a:rPr lang="cs-CZ"/>
              <a:pPr>
                <a:defRPr/>
              </a:pPr>
              <a:t>14.11.2018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80333-A1D7-474E-B9E6-E7F8171129F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7C0B8-A099-4797-BBAA-0F63462475C7}" type="datetimeFigureOut">
              <a:rPr lang="cs-CZ"/>
              <a:pPr>
                <a:defRPr/>
              </a:pPr>
              <a:t>14.11.2018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7CA82-DCCE-4398-BA3F-9A185DD7B5F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AE691-E630-4476-B015-E00D09D51462}" type="datetimeFigureOut">
              <a:rPr lang="cs-CZ"/>
              <a:pPr>
                <a:defRPr/>
              </a:pPr>
              <a:t>14.11.2018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13091-66C6-48ED-861C-19D91E324A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097B0-548B-4522-9368-4547A87150AD}" type="datetimeFigureOut">
              <a:rPr lang="cs-CZ"/>
              <a:pPr>
                <a:defRPr/>
              </a:pPr>
              <a:t>14.11.2018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52C82-7C49-44F5-877D-250233AA8B5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0551F-C30B-4BD8-89B0-E27BD70A6CA4}" type="datetimeFigureOut">
              <a:rPr lang="cs-CZ"/>
              <a:pPr>
                <a:defRPr/>
              </a:pPr>
              <a:t>14.11.2018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09E8E-CF03-445C-A616-EDB7DDD6FE5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05B90-2021-4C79-BE70-C8B8736ECEB2}" type="datetimeFigureOut">
              <a:rPr lang="cs-CZ"/>
              <a:pPr>
                <a:defRPr/>
              </a:pPr>
              <a:t>14.11.2018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09965-0B07-4C84-AAF6-9F3D6960D8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29A8C-BCA7-4C34-9E01-810349AF7126}" type="datetimeFigureOut">
              <a:rPr lang="cs-CZ"/>
              <a:pPr>
                <a:defRPr/>
              </a:pPr>
              <a:t>14.11.2018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0E4F2-355A-4B92-9F78-47C56FDC13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2E8CD-3140-4ADA-9E92-F8074042A408}" type="datetimeFigureOut">
              <a:rPr lang="cs-CZ"/>
              <a:pPr>
                <a:defRPr/>
              </a:pPr>
              <a:t>14.11.2018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A9509-8EF0-4BA7-857B-4B52429E93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4FCE7-9354-4C0E-9BCC-29FC6297325B}" type="datetimeFigureOut">
              <a:rPr lang="cs-CZ"/>
              <a:pPr>
                <a:defRPr/>
              </a:pPr>
              <a:t>14.11.2018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35264-D5F6-48E1-A4AE-4705C00AC1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5B994-8FA7-450C-A9BD-4EA4DF72A2B5}" type="datetimeFigureOut">
              <a:rPr lang="cs-CZ"/>
              <a:pPr>
                <a:defRPr/>
              </a:pPr>
              <a:t>14.11.2018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3D4A3-05F7-4D03-BE5C-E35825268DB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865EB-4299-464B-9F41-0E4A6EDC6BA2}" type="datetimeFigureOut">
              <a:rPr lang="cs-CZ"/>
              <a:pPr>
                <a:defRPr/>
              </a:pPr>
              <a:t>14.11.2018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BC10B-F382-4C43-B867-647B0F660A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9E65A6D-3E92-443E-9043-17B027713B37}" type="datetimeFigureOut">
              <a:rPr lang="cs-CZ"/>
              <a:pPr>
                <a:defRPr/>
              </a:pPr>
              <a:t>14.11.2018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7827D39-10D3-43E6-A733-C6C14D77D8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557213" y="-603250"/>
            <a:ext cx="11199812" cy="7699375"/>
          </a:xfrm>
        </p:spPr>
        <p:txBody>
          <a:bodyPr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altLang="cs-CZ" sz="2400" b="1" u="sng" smtClean="0">
                <a:latin typeface="Arial" charset="0"/>
                <a:cs typeface="Times New Roman" pitchFamily="18" charset="0"/>
              </a:rPr>
              <a:t/>
            </a:r>
            <a:br>
              <a:rPr lang="en-US" altLang="cs-CZ" sz="2400" b="1" u="sng" smtClean="0">
                <a:latin typeface="Arial" charset="0"/>
                <a:cs typeface="Times New Roman" pitchFamily="18" charset="0"/>
              </a:rPr>
            </a:br>
            <a:r>
              <a:rPr lang="en-US" altLang="cs-CZ" sz="2400" b="1" u="sng" smtClean="0">
                <a:latin typeface="Arial" charset="0"/>
                <a:cs typeface="Times New Roman" pitchFamily="18" charset="0"/>
              </a:rPr>
              <a:t/>
            </a:r>
            <a:br>
              <a:rPr lang="en-US" altLang="cs-CZ" sz="2400" b="1" u="sng" smtClean="0">
                <a:latin typeface="Arial" charset="0"/>
                <a:cs typeface="Times New Roman" pitchFamily="18" charset="0"/>
              </a:rPr>
            </a:br>
            <a:r>
              <a:rPr lang="cs-CZ" altLang="cs-CZ" sz="2400" b="1" u="sng" smtClean="0">
                <a:latin typeface="Arial" charset="0"/>
                <a:cs typeface="Times New Roman" pitchFamily="18" charset="0"/>
              </a:rPr>
              <a:t>Příklady – cvičení </a:t>
            </a:r>
            <a:r>
              <a:rPr lang="en-US" altLang="cs-CZ" sz="2400" b="1" u="sng" smtClean="0">
                <a:latin typeface="Arial" charset="0"/>
                <a:cs typeface="Times New Roman" pitchFamily="18" charset="0"/>
              </a:rPr>
              <a:t>15</a:t>
            </a:r>
            <a:r>
              <a:rPr lang="cs-CZ" altLang="cs-CZ" sz="2400" b="1" u="sng" smtClean="0">
                <a:latin typeface="Arial" charset="0"/>
                <a:cs typeface="Times New Roman" pitchFamily="18" charset="0"/>
              </a:rPr>
              <a:t>.1</a:t>
            </a:r>
            <a:r>
              <a:rPr lang="en-US" altLang="cs-CZ" sz="2400" b="1" u="sng" smtClean="0">
                <a:latin typeface="Arial" charset="0"/>
                <a:cs typeface="Times New Roman" pitchFamily="18" charset="0"/>
              </a:rPr>
              <a:t>1</a:t>
            </a:r>
            <a:r>
              <a:rPr lang="cs-CZ" altLang="cs-CZ" sz="2400" b="1" u="sng" smtClean="0">
                <a:latin typeface="Arial" charset="0"/>
                <a:cs typeface="Times New Roman" pitchFamily="18" charset="0"/>
              </a:rPr>
              <a:t>.2018 </a:t>
            </a:r>
            <a:br>
              <a:rPr lang="cs-CZ" altLang="cs-CZ" sz="2400" b="1" u="sng" smtClean="0">
                <a:latin typeface="Arial" charset="0"/>
                <a:cs typeface="Times New Roman" pitchFamily="18" charset="0"/>
              </a:rPr>
            </a:br>
            <a:r>
              <a:rPr lang="cs-CZ" altLang="cs-CZ" sz="2400" b="1" u="sng" smtClean="0">
                <a:latin typeface="Arial" charset="0"/>
                <a:cs typeface="Times New Roman" pitchFamily="18" charset="0"/>
              </a:rPr>
              <a:t/>
            </a:r>
            <a:br>
              <a:rPr lang="cs-CZ" altLang="cs-CZ" sz="2400" b="1" u="sng" smtClean="0">
                <a:latin typeface="Arial" charset="0"/>
                <a:cs typeface="Times New Roman" pitchFamily="18" charset="0"/>
              </a:rPr>
            </a:br>
            <a:r>
              <a:rPr lang="cs-CZ" altLang="cs-CZ" sz="2400" smtClean="0">
                <a:latin typeface="Arial" charset="0"/>
                <a:cs typeface="Times New Roman" pitchFamily="18" charset="0"/>
              </a:rPr>
              <a:t>1</a:t>
            </a:r>
            <a:r>
              <a:rPr lang="en-US" altLang="cs-CZ" sz="2400" smtClean="0">
                <a:latin typeface="Arial" charset="0"/>
                <a:cs typeface="Times New Roman" pitchFamily="18" charset="0"/>
              </a:rPr>
              <a:t>)</a:t>
            </a:r>
            <a:r>
              <a:rPr lang="cs-CZ" altLang="cs-CZ" sz="2400" smtClean="0">
                <a:latin typeface="Arial" charset="0"/>
                <a:cs typeface="Times New Roman" pitchFamily="18" charset="0"/>
              </a:rPr>
              <a:t> </a:t>
            </a:r>
            <a:r>
              <a:rPr lang="cs-CZ" altLang="cs-CZ" sz="2400" smtClean="0">
                <a:latin typeface="Times New Roman" pitchFamily="18" charset="0"/>
              </a:rPr>
              <a:t>Ventilátor točící se rychlostí 20 otáček za sekundu začne rovnoměrně zpomalovat s tím, že za 10 s </a:t>
            </a:r>
            <a:r>
              <a:rPr lang="en-US" altLang="cs-CZ" sz="2400" smtClean="0">
                <a:latin typeface="Times New Roman" pitchFamily="18" charset="0"/>
              </a:rPr>
              <a:t>poklesne frekvence na 10 Hz</a:t>
            </a:r>
            <a:r>
              <a:rPr lang="cs-CZ" altLang="cs-CZ" sz="2400" smtClean="0">
                <a:latin typeface="Times New Roman" pitchFamily="18" charset="0"/>
              </a:rPr>
              <a:t>. Kolik otáček urazí během rovnoměrně zpomaleného pohybu? Jaké je v čase 5 s jeho úhlová rychlost a normálové zrychlení, když víte, že poloměr je 10 cm?</a:t>
            </a:r>
            <a:r>
              <a:rPr lang="en-US" altLang="cs-CZ" sz="4400" smtClean="0"/>
              <a:t> </a:t>
            </a:r>
            <a:r>
              <a:rPr lang="cs-CZ" altLang="cs-CZ" sz="2400" smtClean="0">
                <a:latin typeface="Arial" charset="0"/>
                <a:ea typeface="Times New Roman" pitchFamily="18" charset="0"/>
                <a:cs typeface="Arial" charset="0"/>
              </a:rPr>
              <a:t/>
            </a:r>
            <a:br>
              <a:rPr lang="cs-CZ" altLang="cs-CZ" sz="2400" smtClean="0">
                <a:latin typeface="Arial" charset="0"/>
                <a:ea typeface="Times New Roman" pitchFamily="18" charset="0"/>
                <a:cs typeface="Arial" charset="0"/>
              </a:rPr>
            </a:br>
            <a:r>
              <a:rPr lang="cs-CZ" altLang="cs-CZ" sz="2400" smtClean="0">
                <a:latin typeface="Arial" charset="0"/>
                <a:ea typeface="Times New Roman" pitchFamily="18" charset="0"/>
                <a:cs typeface="Arial" charset="0"/>
              </a:rPr>
              <a:t/>
            </a:r>
            <a:br>
              <a:rPr lang="cs-CZ" altLang="cs-CZ" sz="2400" smtClean="0">
                <a:latin typeface="Arial" charset="0"/>
                <a:ea typeface="Times New Roman" pitchFamily="18" charset="0"/>
                <a:cs typeface="Arial" charset="0"/>
              </a:rPr>
            </a:br>
            <a:r>
              <a:rPr lang="en-US" altLang="cs-CZ" sz="2400" smtClean="0">
                <a:latin typeface="Arial" charset="0"/>
                <a:ea typeface="Times New Roman" pitchFamily="18" charset="0"/>
                <a:cs typeface="Arial" charset="0"/>
              </a:rPr>
              <a:t>2</a:t>
            </a:r>
            <a:r>
              <a:rPr lang="cs-CZ" altLang="cs-CZ" sz="2400" smtClean="0">
                <a:latin typeface="Times New Roman" pitchFamily="18" charset="0"/>
              </a:rPr>
              <a:t>) Nákladní automobil vyjel v 7 hodin ráno a dorazil do města vzdáleného 150 km v 9 h 30 min. V 7 h 15 min za ním vyjelo osobní auto po stejné trase. Dorazilo do téhož cíle v 9 h 15 min. Předpokládejte, že obě vozidla se pohybovala rovnoměrným pohybem. Určete v kolik hodin a v jaké vzdálenosti od startu předjelo osobní auto nákladní automobil.</a:t>
            </a:r>
            <a:br>
              <a:rPr lang="cs-CZ" altLang="cs-CZ" sz="2400" smtClean="0">
                <a:latin typeface="Times New Roman" pitchFamily="18" charset="0"/>
              </a:rPr>
            </a:br>
            <a:r>
              <a:rPr lang="en-US" altLang="cs-CZ" sz="2400" smtClean="0">
                <a:latin typeface="Times New Roman" pitchFamily="18" charset="0"/>
              </a:rPr>
              <a:t/>
            </a:r>
            <a:br>
              <a:rPr lang="en-US" altLang="cs-CZ" sz="2400" smtClean="0">
                <a:latin typeface="Times New Roman" pitchFamily="18" charset="0"/>
              </a:rPr>
            </a:br>
            <a:r>
              <a:rPr lang="en-US" altLang="cs-CZ" sz="2400" smtClean="0">
                <a:latin typeface="Times New Roman" pitchFamily="18" charset="0"/>
              </a:rPr>
              <a:t>3</a:t>
            </a:r>
            <a:r>
              <a:rPr lang="cs-CZ" altLang="cs-CZ" sz="2400" smtClean="0">
                <a:latin typeface="Times New Roman" pitchFamily="18" charset="0"/>
              </a:rPr>
              <a:t>) Letec se snažil letět severozápadním směrem rychlostí 100 m/s, jeho pohyb však ovlivňoval silný západní vítr, jenž jeho letadlu uděloval rychlost 20 m/s. Jaká byla výsledná rychlost letadla co do velikosti a směru?  Řešte graficky i početně. </a:t>
            </a:r>
            <a:r>
              <a:rPr lang="cs-CZ" sz="2400" smtClean="0">
                <a:latin typeface="Times New Roman" pitchFamily="18" charset="0"/>
                <a:cs typeface="Arial" charset="0"/>
              </a:rPr>
              <a:t/>
            </a:r>
            <a:br>
              <a:rPr lang="cs-CZ" sz="2400" smtClean="0">
                <a:latin typeface="Times New Roman" pitchFamily="18" charset="0"/>
                <a:cs typeface="Arial" charset="0"/>
              </a:rPr>
            </a:br>
            <a:r>
              <a:rPr lang="cs-CZ" sz="2400" smtClean="0">
                <a:latin typeface="Arial" charset="0"/>
                <a:cs typeface="Arial" charset="0"/>
              </a:rPr>
              <a:t/>
            </a:r>
            <a:br>
              <a:rPr lang="cs-CZ" sz="2400" smtClean="0">
                <a:latin typeface="Arial" charset="0"/>
                <a:cs typeface="Arial" charset="0"/>
              </a:rPr>
            </a:br>
            <a:r>
              <a:rPr lang="cs-CZ" sz="2400" smtClean="0">
                <a:latin typeface="Arial" charset="0"/>
                <a:cs typeface="Arial" charset="0"/>
              </a:rPr>
              <a:t/>
            </a:r>
            <a:br>
              <a:rPr lang="cs-CZ" sz="2400" smtClean="0">
                <a:latin typeface="Arial" charset="0"/>
                <a:cs typeface="Arial" charset="0"/>
              </a:rPr>
            </a:br>
            <a:endParaRPr lang="cs-CZ" altLang="cs-CZ" sz="24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158</Words>
  <Application>Microsoft Office PowerPoint</Application>
  <PresentationFormat>Vlastní</PresentationFormat>
  <Paragraphs>1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Šablona návrhu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Calibri Light</vt:lpstr>
      <vt:lpstr>Calibri</vt:lpstr>
      <vt:lpstr>Times New Roman</vt:lpstr>
      <vt:lpstr>Motiv Office</vt:lpstr>
      <vt:lpstr>  Příklady – cvičení 15.11.2018   1) Ventilátor točící se rychlostí 20 otáček za sekundu začne rovnoměrně zpomalovat s tím, že za 10 s poklesne frekvence na 10 Hz. Kolik otáček urazí během rovnoměrně zpomaleného pohybu? Jaké je v čase 5 s jeho úhlová rychlost a normálové zrychlení, když víte, že poloměr je 10 cm?   2) Nákladní automobil vyjel v 7 hodin ráno a dorazil do města vzdáleného 150 km v 9 h 30 min. V 7 h 15 min za ním vyjelo osobní auto po stejné trase. Dorazilo do téhož cíle v 9 h 15 min. Předpokládejte, že obě vozidla se pohybovala rovnoměrným pohybem. Určete v kolik hodin a v jaké vzdálenosti od startu předjelo osobní auto nákladní automobil.  3) Letec se snažil letět severozápadním směrem rychlostí 100 m/s, jeho pohyb však ovlivňoval silný západní vítr, jenž jeho letadlu uděloval rychlost 20 m/s. Jaká byla výsledná rychlost letadla co do velikosti a směru?  Řešte graficky i početně.    </vt:lpstr>
    </vt:vector>
  </TitlesOfParts>
  <Company>Masarykovo gymnazium, Petakova 2, Plzen (49778099)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Příklady – cvičení 11.10.2018   1. Cestující sedí u okna vlaku, jež se pohybuje stálou rychlostí 72 km.h-1 vzhledem k trati. Po druhé koleji projede opačným směrem vlak délky 120 m stálou rychlostí 36 km.h-1 vzhledem k trati. Jak dlouho viděl cestující tento vlak?     2. Určete velikost i směr rychlosti vrtulníku, který při západním větru s rychlostí 15 ms-1 má letět na sever rychlostí 75 ms-1.   3. Plavec plave v řece o rychlosti proudu 3 m/s proti proudu pod úhlem 30 stupňů vlastní rychlostí 2 m/s. Jaká je výsledná rychlost co do velikosti a do směru?     </dc:title>
  <dc:creator>kohout</dc:creator>
  <cp:lastModifiedBy>admin</cp:lastModifiedBy>
  <cp:revision>2</cp:revision>
  <dcterms:created xsi:type="dcterms:W3CDTF">2018-10-09T08:36:02Z</dcterms:created>
  <dcterms:modified xsi:type="dcterms:W3CDTF">2018-11-14T09:00:06Z</dcterms:modified>
</cp:coreProperties>
</file>