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5F7F5-6805-4225-B264-6BCE66C9C398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B0DC7-F333-4C20-84DE-513C189AD9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85D9-33E0-46CE-A464-D94C62EEBF0F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46EE5-7C8C-404A-BC52-AFE1A047F0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4E2B-8B31-497B-A0C6-F5CF21BC44EC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7DAE1-2909-4109-9958-598E31434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16A4D-613C-4ACF-BED3-2B87D456382E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6B5B-71AD-49DF-9C41-BBEA959309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0EF38-A6FA-4146-93E2-E0D036679137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FC647-4093-47A3-8899-0F3731FC41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44C98-6949-418B-B525-D7179B7D5C88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7469-B26C-4F44-9EFB-77E4371F4C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4519-5FE1-4F6E-9760-8FB22E5001A3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B0F7-3562-44AE-A427-F859AFE2C0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2B9CF-A00A-4A30-BFB7-72093CEBBE50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67EFA-F383-43A2-9AF2-BFA67D14C3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D940-E9F4-4EC8-AF15-7C878C6396D9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BB52-FE74-4502-AE4B-9A81D0E5E8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D8C41-D557-4B31-A53F-C9FDD2BA54FA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C1227-2874-44C1-AD42-66F215B35A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887D-CC91-4D05-B1F5-A3D89E9D5C69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4318A-8A1A-4CA2-B7B9-3FF2F461B9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138799-FFC4-44A8-A2C0-6B755CEC3507}" type="datetimeFigureOut">
              <a:rPr lang="cs-CZ"/>
              <a:pPr>
                <a:defRPr/>
              </a:pPr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0926BC-1C1C-4178-9C60-15BD9399A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654050" y="188913"/>
            <a:ext cx="7812088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>
                <a:solidFill>
                  <a:srgbClr val="0D0D0D"/>
                </a:solidFill>
                <a:latin typeface="Calibri" pitchFamily="34" charset="0"/>
              </a:rPr>
              <a:t>Rovnoměrně zrychlený pohyb – příklady</a:t>
            </a:r>
            <a:r>
              <a:rPr lang="en-US" altLang="cs-CZ" sz="3200" b="1">
                <a:solidFill>
                  <a:srgbClr val="0D0D0D"/>
                </a:solidFill>
                <a:latin typeface="Calibri" pitchFamily="34" charset="0"/>
              </a:rPr>
              <a:t> 2</a:t>
            </a:r>
            <a:r>
              <a:rPr lang="cs-CZ" altLang="cs-CZ" sz="3200" b="1">
                <a:solidFill>
                  <a:srgbClr val="0D0D0D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smtClean="0"/>
              <a:t>Auto </a:t>
            </a:r>
            <a:r>
              <a:rPr lang="en-US" sz="2800" smtClean="0"/>
              <a:t>se ro</a:t>
            </a:r>
            <a:r>
              <a:rPr lang="cs-CZ" sz="2800" smtClean="0"/>
              <a:t>zjíždělo z klidu po dobu 5 sekund se zrychlením 3 m/s</a:t>
            </a:r>
            <a:r>
              <a:rPr lang="cs-CZ" sz="2800" baseline="30000" smtClean="0"/>
              <a:t>2 </a:t>
            </a:r>
            <a:r>
              <a:rPr lang="cs-CZ" sz="2800" smtClean="0"/>
              <a:t>a poté pokračovalo další 3 sekundy v pohybu stálou rychlostí. Jakou celkovou dráhu urazilo a jaká byla jeho rychlost v rovnoměrném úseku?</a:t>
            </a:r>
            <a:r>
              <a:rPr lang="cs-CZ" sz="2800" baseline="30000" smtClean="0">
                <a:latin typeface="Arial" charset="0"/>
              </a:rPr>
              <a:t> </a:t>
            </a:r>
            <a:r>
              <a:rPr lang="cs-CZ" sz="2800" smtClean="0">
                <a:latin typeface="Arial" charset="0"/>
              </a:rPr>
              <a:t> </a:t>
            </a:r>
            <a:r>
              <a:rPr lang="en-US" sz="2800" smtClean="0"/>
              <a:t> </a:t>
            </a:r>
            <a:endParaRPr lang="cs-CZ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smtClean="0"/>
              <a:t>Auto jelo hodinu </a:t>
            </a:r>
            <a:r>
              <a:rPr lang="cs-CZ" sz="2800" b="1" smtClean="0"/>
              <a:t>stálou</a:t>
            </a:r>
            <a:r>
              <a:rPr lang="cs-CZ" sz="2800" smtClean="0"/>
              <a:t> rychlostí 90 km/h, poté půl hodiny </a:t>
            </a:r>
            <a:r>
              <a:rPr lang="cs-CZ" sz="2800" b="1" smtClean="0"/>
              <a:t>stálou</a:t>
            </a:r>
            <a:r>
              <a:rPr lang="cs-CZ" sz="2800" smtClean="0"/>
              <a:t> rychlostí 72 km/h a nakonec půl hodiny </a:t>
            </a:r>
            <a:r>
              <a:rPr lang="cs-CZ" sz="2800" b="1" smtClean="0"/>
              <a:t>rovnoměrně brzdilo</a:t>
            </a:r>
            <a:r>
              <a:rPr lang="cs-CZ" sz="2800" smtClean="0"/>
              <a:t> až do úplného zastavení. Jakou dráhu urazilo během celého pohybu?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smtClean="0"/>
              <a:t>Hmotný bod zvětšil svoji rychlost během 10 sekund třikrát a při tom urazil dráhu 120 m. Jaké bylo jeho konstantní zrychlení a jeho počáteční rychlost?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800" smtClean="0">
                <a:cs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96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Motiv systému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</dc:creator>
  <cp:lastModifiedBy>admin</cp:lastModifiedBy>
  <cp:revision>15</cp:revision>
  <dcterms:created xsi:type="dcterms:W3CDTF">2018-09-05T07:03:00Z</dcterms:created>
  <dcterms:modified xsi:type="dcterms:W3CDTF">2018-10-23T10:51:44Z</dcterms:modified>
</cp:coreProperties>
</file>