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8" r:id="rId4"/>
    <p:sldId id="262" r:id="rId5"/>
    <p:sldId id="267" r:id="rId6"/>
    <p:sldId id="266" r:id="rId7"/>
    <p:sldId id="261" r:id="rId8"/>
    <p:sldId id="263" r:id="rId9"/>
    <p:sldId id="264" r:id="rId10"/>
    <p:sldId id="265" r:id="rId11"/>
    <p:sldId id="257" r:id="rId12"/>
    <p:sldId id="260" r:id="rId13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984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16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39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71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3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3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10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8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34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3F9B-D933-4313-AB92-B0836B96AD5D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16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Spiral</a:t>
            </a:r>
            <a:r>
              <a:rPr lang="cs-CZ" dirty="0"/>
              <a:t> </a:t>
            </a:r>
            <a:r>
              <a:rPr lang="cs-CZ" dirty="0" err="1"/>
              <a:t>optimization</a:t>
            </a:r>
            <a:r>
              <a:rPr lang="cs-CZ" dirty="0"/>
              <a:t> </a:t>
            </a:r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Palcút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7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náročnost pro </a:t>
            </a:r>
            <a:r>
              <a:rPr lang="cs-CZ" dirty="0" smtClean="0"/>
              <a:t>50 </a:t>
            </a:r>
            <a:r>
              <a:rPr lang="cs-CZ" dirty="0"/>
              <a:t>dimenzí</a:t>
            </a:r>
          </a:p>
        </p:txBody>
      </p:sp>
      <p:pic>
        <p:nvPicPr>
          <p:cNvPr id="5122" name="Picture 2" descr="E:\School\ing\3\PPR\ppr_bordel\50c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73324"/>
            <a:ext cx="3960440" cy="397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8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Serial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SMP </a:t>
            </a:r>
            <a:r>
              <a:rPr lang="cs-CZ" dirty="0" smtClean="0"/>
              <a:t>pro 1000 </a:t>
            </a:r>
            <a:r>
              <a:rPr lang="cs-CZ" dirty="0" smtClean="0"/>
              <a:t>dimenzí</a:t>
            </a:r>
            <a:endParaRPr lang="cs-CZ" dirty="0"/>
          </a:p>
        </p:txBody>
      </p:sp>
      <p:pic>
        <p:nvPicPr>
          <p:cNvPr id="6146" name="Picture 2" descr="E:\School\ing\3\PPR\ppr_bordel\c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23912"/>
            <a:ext cx="6657281" cy="396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6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09428"/>
            <a:ext cx="8229600" cy="9525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7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nového oproti minule?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seriálového a SMP kódu</a:t>
            </a:r>
          </a:p>
          <a:p>
            <a:r>
              <a:rPr lang="cs-CZ" dirty="0" smtClean="0"/>
              <a:t>Zrušení rotační matice</a:t>
            </a:r>
          </a:p>
          <a:p>
            <a:r>
              <a:rPr lang="cs-CZ" dirty="0" smtClean="0"/>
              <a:t>Smazání stop podmínky</a:t>
            </a:r>
          </a:p>
          <a:p>
            <a:r>
              <a:rPr lang="cs-CZ" dirty="0" smtClean="0"/>
              <a:t>Úprava </a:t>
            </a:r>
            <a:r>
              <a:rPr lang="cs-CZ" dirty="0"/>
              <a:t>koeficientu </a:t>
            </a:r>
            <a:r>
              <a:rPr lang="cs-CZ" dirty="0" smtClean="0"/>
              <a:t>r</a:t>
            </a:r>
            <a:endParaRPr lang="cs-CZ" dirty="0" smtClean="0"/>
          </a:p>
          <a:p>
            <a:r>
              <a:rPr lang="cs-CZ" dirty="0" smtClean="0"/>
              <a:t>Implementováno </a:t>
            </a:r>
            <a:r>
              <a:rPr lang="cs-CZ" dirty="0" err="1" smtClean="0"/>
              <a:t>OpenCL</a:t>
            </a:r>
            <a:r>
              <a:rPr lang="cs-CZ" dirty="0" smtClean="0"/>
              <a:t> řešení</a:t>
            </a:r>
          </a:p>
        </p:txBody>
      </p:sp>
    </p:spTree>
    <p:extLst>
      <p:ext uri="{BB962C8B-B14F-4D97-AF65-F5344CB8AC3E}">
        <p14:creationId xmlns:p14="http://schemas.microsoft.com/office/powerpoint/2010/main" val="21299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 vektoru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Náhrada </a:t>
            </a:r>
            <a:r>
              <a:rPr lang="cs-CZ" dirty="0"/>
              <a:t>rotační </a:t>
            </a:r>
            <a:r>
              <a:rPr lang="cs-CZ" dirty="0" smtClean="0"/>
              <a:t>matice</a:t>
            </a:r>
            <a:endParaRPr lang="cs-CZ" dirty="0"/>
          </a:p>
          <a:p>
            <a:r>
              <a:rPr lang="cs-CZ" dirty="0" smtClean="0"/>
              <a:t>Poslední prvek vektoru se hodí na začátek s opačným znaménkem</a:t>
            </a:r>
          </a:p>
          <a:p>
            <a:r>
              <a:rPr lang="cs-CZ" dirty="0" smtClean="0"/>
              <a:t>[1,2,3,4] -&gt; [-4,1,2,3]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Hodnota koeficientu 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- aktuální číslo iterace</a:t>
            </a:r>
          </a:p>
          <a:p>
            <a:r>
              <a:rPr lang="cs-CZ" dirty="0"/>
              <a:t>k</a:t>
            </a:r>
            <a:r>
              <a:rPr lang="cs-CZ" baseline="30000" dirty="0" smtClean="0"/>
              <a:t>* </a:t>
            </a:r>
            <a:r>
              <a:rPr lang="cs-CZ" dirty="0" smtClean="0"/>
              <a:t>- se nastaví na k+1, když se změní </a:t>
            </a:r>
            <a:r>
              <a:rPr lang="cs-CZ" dirty="0" err="1" smtClean="0"/>
              <a:t>centroid</a:t>
            </a:r>
            <a:endParaRPr lang="cs-CZ" dirty="0" smtClean="0"/>
          </a:p>
          <a:p>
            <a:r>
              <a:rPr lang="cs-CZ" dirty="0" smtClean="0"/>
              <a:t>n - velikost populace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9548"/>
            <a:ext cx="37433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81636"/>
            <a:ext cx="3429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- </a:t>
            </a:r>
            <a:r>
              <a:rPr lang="cs-CZ" dirty="0" err="1"/>
              <a:t>tbb</a:t>
            </a:r>
            <a:r>
              <a:rPr lang="cs-CZ" dirty="0"/>
              <a:t>::</a:t>
            </a:r>
            <a:r>
              <a:rPr lang="cs-CZ" dirty="0" err="1"/>
              <a:t>parallel_for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93404"/>
            <a:ext cx="63150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9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OpenCL</a:t>
            </a:r>
            <a:r>
              <a:rPr lang="cs-CZ" dirty="0" smtClean="0"/>
              <a:t> řešení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Vygenerované body jako 1D vektor</a:t>
            </a:r>
          </a:p>
          <a:p>
            <a:r>
              <a:rPr lang="cs-CZ" dirty="0" smtClean="0"/>
              <a:t>Kernel kód obsahuje:</a:t>
            </a:r>
            <a:endParaRPr lang="cs-CZ" dirty="0"/>
          </a:p>
          <a:p>
            <a:pPr lvl="1"/>
            <a:r>
              <a:rPr lang="cs-CZ" dirty="0" smtClean="0"/>
              <a:t>Odečtení </a:t>
            </a:r>
            <a:r>
              <a:rPr lang="cs-CZ" dirty="0" err="1" smtClean="0"/>
              <a:t>centroidu</a:t>
            </a:r>
            <a:endParaRPr lang="cs-CZ" dirty="0" smtClean="0"/>
          </a:p>
          <a:p>
            <a:pPr lvl="1"/>
            <a:r>
              <a:rPr lang="cs-CZ" dirty="0" smtClean="0"/>
              <a:t>Transformace bodů</a:t>
            </a:r>
          </a:p>
          <a:p>
            <a:pPr lvl="1"/>
            <a:r>
              <a:rPr lang="cs-CZ" dirty="0" smtClean="0"/>
              <a:t>Násobení bodů koeficientem r</a:t>
            </a:r>
          </a:p>
          <a:p>
            <a:pPr lvl="1"/>
            <a:r>
              <a:rPr lang="cs-CZ" dirty="0" smtClean="0"/>
              <a:t>Přičtení </a:t>
            </a:r>
            <a:r>
              <a:rPr lang="cs-CZ" dirty="0" err="1" smtClean="0"/>
              <a:t>centroidu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8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Kovergence</a:t>
            </a:r>
            <a:r>
              <a:rPr lang="cs-CZ" dirty="0" smtClean="0"/>
              <a:t> pro 8 dimenzí</a:t>
            </a:r>
            <a:endParaRPr lang="cs-CZ" dirty="0"/>
          </a:p>
        </p:txBody>
      </p:sp>
      <p:pic>
        <p:nvPicPr>
          <p:cNvPr id="2050" name="Picture 2" descr="E:\School\ing\3\PPR\ppr_bordel\o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096" y="1273324"/>
            <a:ext cx="5731822" cy="378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3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Kovergence</a:t>
            </a:r>
            <a:r>
              <a:rPr lang="cs-CZ" dirty="0" smtClean="0"/>
              <a:t> pro 50 dimenzí</a:t>
            </a:r>
            <a:endParaRPr lang="cs-CZ" dirty="0"/>
          </a:p>
        </p:txBody>
      </p:sp>
      <p:pic>
        <p:nvPicPr>
          <p:cNvPr id="3074" name="Picture 2" descr="E:\School\ing\3\PPR\ppr_bordel\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773" y="1201316"/>
            <a:ext cx="5534645" cy="387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2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náročnost pro 8 dimenzí</a:t>
            </a:r>
            <a:endParaRPr lang="cs-CZ" dirty="0"/>
          </a:p>
        </p:txBody>
      </p:sp>
      <p:pic>
        <p:nvPicPr>
          <p:cNvPr id="4098" name="Picture 2" descr="E:\School\ing\3\PPR\ppr_bordel\osm_c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73324"/>
            <a:ext cx="4248472" cy="398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8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128</Words>
  <Application>Microsoft Office PowerPoint</Application>
  <PresentationFormat>Předvádění na obrazovce (16:10)</PresentationFormat>
  <Paragraphs>31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Spiral optimization algorithm</vt:lpstr>
      <vt:lpstr>Co je nového oproti minule?</vt:lpstr>
      <vt:lpstr>Transformace vektoru</vt:lpstr>
      <vt:lpstr>Hodnota koeficientu r</vt:lpstr>
      <vt:lpstr>SMP</vt:lpstr>
      <vt:lpstr>OpenCL řešení</vt:lpstr>
      <vt:lpstr>Kovergence pro 8 dimenzí</vt:lpstr>
      <vt:lpstr>Kovergence pro 50 dimenzí</vt:lpstr>
      <vt:lpstr>Časová náročnost pro 8 dimenzí</vt:lpstr>
      <vt:lpstr>Časová náročnost pro 50 dimenzí</vt:lpstr>
      <vt:lpstr>Serial vs SMP pro 1000 dimenzí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optimization algorithm</dc:title>
  <dc:creator>HARD</dc:creator>
  <cp:lastModifiedBy>HARD</cp:lastModifiedBy>
  <cp:revision>20</cp:revision>
  <dcterms:created xsi:type="dcterms:W3CDTF">2019-11-12T07:53:16Z</dcterms:created>
  <dcterms:modified xsi:type="dcterms:W3CDTF">2019-12-02T23:46:35Z</dcterms:modified>
</cp:coreProperties>
</file>