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1" r:id="rId3"/>
    <p:sldId id="279" r:id="rId4"/>
    <p:sldId id="280" r:id="rId5"/>
    <p:sldId id="27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79"/>
            <p14:sldId id="280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xmlns="" val="1"/>
    </p:ext>
    <p:ext uri="{D31A062A-798A-4329-ABDD-BBA856620510}">
      <p14:defaultImageDpi xmlns:p14="http://schemas.microsoft.com/office/powerpoint/2010/main" xmlns="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58" d="100"/>
          <a:sy n="58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24.11.2014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615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rPr/>
              <a:pPr/>
              <a:t>11.12.2013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82000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cs-CZ" dirty="0" smtClean="0"/>
              <a:t>Microsoft </a:t>
            </a:r>
            <a:r>
              <a:rPr lang="cs-CZ" b="1" dirty="0" smtClean="0"/>
              <a:t>Konstrukční dokonalost</a:t>
            </a:r>
            <a:endParaRPr lang="cs-CZ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cs-CZ" dirty="0" smtClean="0"/>
              <a:t>Důvěrné informace společnosti Microsoft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cs-CZ" smtClean="0"/>
              <a:pPr/>
              <a:t>5</a:t>
            </a:fld>
            <a:endParaRPr lang="cs-CZ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r>
              <a:rPr lang="cs-CZ" dirty="0" smtClean="0"/>
              <a:t>Je vaše prezentace co nejvýstižnější? Zvažte přesunutí nadbytečného obsahu do dodatku.</a:t>
            </a:r>
          </a:p>
          <a:p>
            <a:r>
              <a:rPr lang="cs-CZ" dirty="0" smtClean="0"/>
              <a:t>K uložení obsahu, který případně budete chtít zmínit v části vyhrazené pro dotazy nebo který si mohou účastníci podrobněji prozkoumat později, použijte snímky s dodatkem.</a:t>
            </a:r>
          </a:p>
          <a:p>
            <a:pPr>
              <a:buFontTx/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/>
              <a:pPr/>
              <a:t>11.12.2013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YqMN5wi8p-U" TargetMode="External"/><Relationship Id="rId3" Type="http://schemas.openxmlformats.org/officeDocument/2006/relationships/tags" Target="../tags/tag6.xml"/><Relationship Id="rId7" Type="http://schemas.openxmlformats.org/officeDocument/2006/relationships/hyperlink" Target="http://www.youtube.com/watch?v=etjU9JcR7yc" TargetMode="Externa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hyperlink" Target="https://www.youtube.com/watch?v=_g_81xGu61U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8sXm6b87F5k" TargetMode="External"/><Relationship Id="rId3" Type="http://schemas.openxmlformats.org/officeDocument/2006/relationships/tags" Target="../tags/tag9.xml"/><Relationship Id="rId7" Type="http://schemas.openxmlformats.org/officeDocument/2006/relationships/hyperlink" Target="http://www.badmintonweb.cz/pojd_sem_kam_jdes_finty_a_zakryvane_udery_v_praxi.htm" TargetMode="Externa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hyperlink" Target="http://www.youtube.com/watch?v=6NUzPLFSj0M" TargetMode="Externa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a64pWiUtgJQ" TargetMode="External"/><Relationship Id="rId3" Type="http://schemas.openxmlformats.org/officeDocument/2006/relationships/tags" Target="../tags/tag12.xml"/><Relationship Id="rId7" Type="http://schemas.openxmlformats.org/officeDocument/2006/relationships/hyperlink" Target="http://www.youtube.com/watch?v=_g_81xGu61U" TargetMode="Externa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hyperlink" Target="http://www.youtube.com/watch?v=rOi2XlXRt3s" TargetMode="Externa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Badminton</a:t>
            </a:r>
            <a:br>
              <a:rPr lang="cs-CZ" dirty="0" smtClean="0"/>
            </a:br>
            <a:r>
              <a:rPr lang="cs-CZ" dirty="0" smtClean="0"/>
              <a:t>zajímavé ukázky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+mn-lt"/>
              </a:rPr>
              <a:t>Luboš Charvát</a:t>
            </a:r>
            <a:endParaRPr lang="cs-CZ" sz="2400" dirty="0">
              <a:latin typeface="+mn-lt"/>
            </a:endParaRPr>
          </a:p>
          <a:p>
            <a:r>
              <a:rPr lang="cs-CZ" sz="2400" dirty="0" smtClean="0">
                <a:latin typeface="+mn-lt"/>
              </a:rPr>
              <a:t>KTV FPE</a:t>
            </a:r>
            <a:endParaRPr lang="cs-CZ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6"/>
              </a:rPr>
              <a:t>https://www.youtube.com/watch?v=_</a:t>
            </a:r>
            <a:r>
              <a:rPr lang="cs-CZ" dirty="0" smtClean="0">
                <a:hlinkClick r:id="rId6"/>
              </a:rPr>
              <a:t>g_81xGu61U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</a:t>
            </a:r>
            <a:r>
              <a:rPr lang="cs-CZ" dirty="0">
                <a:hlinkClick r:id="rId7"/>
              </a:rPr>
              <a:t>://</a:t>
            </a:r>
            <a:r>
              <a:rPr lang="cs-CZ" dirty="0" smtClean="0">
                <a:hlinkClick r:id="rId7"/>
              </a:rPr>
              <a:t>www.youtube.com/watch?v=etjU9JcR7yc</a:t>
            </a:r>
            <a:endParaRPr lang="cs-CZ" dirty="0" smtClean="0"/>
          </a:p>
          <a:p>
            <a:r>
              <a:rPr lang="cs-CZ" dirty="0">
                <a:hlinkClick r:id="rId8"/>
              </a:rPr>
              <a:t>http://www.youtube.com/watch?v=YqMN5wi8p-U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www.youtube.com/watch?v=6NUzPLFSj0M</a:t>
            </a:r>
            <a:endParaRPr lang="cs-CZ" dirty="0" smtClean="0"/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www.badmintonweb.cz/pojd_sem_kam_jdes_finty_a_zakryvane_udery_v_praxi.htm</a:t>
            </a:r>
            <a:endParaRPr lang="cs-CZ" dirty="0" smtClean="0"/>
          </a:p>
          <a:p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www.youtube.com/watch?v=8sXm6b87F5k</a:t>
            </a:r>
            <a:endParaRPr lang="cs-CZ" dirty="0" smtClean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385832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Zápasy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www.youtube.com/watch?v=rOi2XlXRt3s</a:t>
            </a:r>
            <a:endParaRPr lang="cs-CZ" dirty="0" smtClean="0"/>
          </a:p>
          <a:p>
            <a:r>
              <a:rPr lang="cs-CZ" dirty="0">
                <a:hlinkClick r:id="rId7"/>
              </a:rPr>
              <a:t>http://www.youtube.com/watch?v=_</a:t>
            </a:r>
            <a:r>
              <a:rPr lang="cs-CZ" dirty="0" smtClean="0">
                <a:hlinkClick r:id="rId7"/>
              </a:rPr>
              <a:t>g_81xGu61U</a:t>
            </a:r>
            <a:endParaRPr lang="cs-CZ" dirty="0" smtClean="0"/>
          </a:p>
          <a:p>
            <a:r>
              <a:rPr lang="cs-CZ">
                <a:hlinkClick r:id="rId8"/>
              </a:rPr>
              <a:t>http://www.youtube.com/watch?v=a64pWiUtgJQ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0427284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>
              <a:defRPr lang="cs-CZ"/>
            </a:pPr>
            <a:r>
              <a:rPr lang="cs-CZ"/>
              <a:t>Dodatek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399</Words>
  <Application>Microsoft Office PowerPoint</Application>
  <PresentationFormat>Předvádění na obrazovce (4:3)</PresentationFormat>
  <Paragraphs>53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Školení</vt:lpstr>
      <vt:lpstr>Badminton zajímavé ukázky</vt:lpstr>
      <vt:lpstr>Zajímavosti</vt:lpstr>
      <vt:lpstr>Zajímavosti</vt:lpstr>
      <vt:lpstr>Zápasy</vt:lpstr>
      <vt:lpstr>Dodatek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2013-12-11T04:55:28Z</dcterms:created>
  <dcterms:modified xsi:type="dcterms:W3CDTF">2014-11-24T18:43:19Z</dcterms:modified>
</cp:coreProperties>
</file>