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98893E-0334-48B5-97B5-4BA6843FC166}" type="doc">
      <dgm:prSet loTypeId="urn:microsoft.com/office/officeart/2005/8/layout/vList3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AC175540-5DFE-4CE3-8243-A744D3252C77}">
      <dgm:prSet/>
      <dgm:spPr/>
      <dgm:t>
        <a:bodyPr/>
        <a:lstStyle/>
        <a:p>
          <a:pPr algn="l"/>
          <a:r>
            <a:rPr lang="cs-CZ" dirty="0"/>
            <a:t>Charakteristika oblasti</a:t>
          </a:r>
        </a:p>
      </dgm:t>
    </dgm:pt>
    <dgm:pt modelId="{DB236555-4DA6-4706-96B7-3053CB48CAD7}" type="parTrans" cxnId="{BCEAAB26-3163-4CE9-AF65-2EC20DE5981E}">
      <dgm:prSet/>
      <dgm:spPr/>
      <dgm:t>
        <a:bodyPr/>
        <a:lstStyle/>
        <a:p>
          <a:endParaRPr lang="cs-CZ"/>
        </a:p>
      </dgm:t>
    </dgm:pt>
    <dgm:pt modelId="{ED7F6757-16A2-4173-BDA8-BE28348B4C66}" type="sibTrans" cxnId="{BCEAAB26-3163-4CE9-AF65-2EC20DE5981E}">
      <dgm:prSet/>
      <dgm:spPr/>
      <dgm:t>
        <a:bodyPr/>
        <a:lstStyle/>
        <a:p>
          <a:endParaRPr lang="cs-CZ"/>
        </a:p>
      </dgm:t>
    </dgm:pt>
    <dgm:pt modelId="{20B7BA33-A8EF-4D15-AB15-61C143652A16}">
      <dgm:prSet/>
      <dgm:spPr/>
      <dgm:t>
        <a:bodyPr/>
        <a:lstStyle/>
        <a:p>
          <a:pPr algn="l"/>
          <a:r>
            <a:rPr lang="cs-CZ" dirty="0"/>
            <a:t>Plán cesty</a:t>
          </a:r>
        </a:p>
      </dgm:t>
    </dgm:pt>
    <dgm:pt modelId="{92F0C34B-D4E9-4AF4-9A9D-FD991CE8DC8D}" type="parTrans" cxnId="{F20A3F56-1319-4248-B3A8-921FB541B7D5}">
      <dgm:prSet/>
      <dgm:spPr/>
      <dgm:t>
        <a:bodyPr/>
        <a:lstStyle/>
        <a:p>
          <a:endParaRPr lang="cs-CZ"/>
        </a:p>
      </dgm:t>
    </dgm:pt>
    <dgm:pt modelId="{9A71237C-5B38-4B8C-BB7E-4B50F75AB82A}" type="sibTrans" cxnId="{F20A3F56-1319-4248-B3A8-921FB541B7D5}">
      <dgm:prSet/>
      <dgm:spPr/>
      <dgm:t>
        <a:bodyPr/>
        <a:lstStyle/>
        <a:p>
          <a:endParaRPr lang="cs-CZ"/>
        </a:p>
      </dgm:t>
    </dgm:pt>
    <dgm:pt modelId="{752645D4-1719-44C4-A52B-9892FE1BA08A}">
      <dgm:prSet/>
      <dgm:spPr/>
      <dgm:t>
        <a:bodyPr/>
        <a:lstStyle/>
        <a:p>
          <a:pPr algn="l"/>
          <a:r>
            <a:rPr lang="cs-CZ" dirty="0"/>
            <a:t>Doporučené místo</a:t>
          </a:r>
        </a:p>
      </dgm:t>
    </dgm:pt>
    <dgm:pt modelId="{F6FBD7E1-E977-4C10-8323-FFC1F97AA94E}" type="parTrans" cxnId="{1E16B50E-B0E3-439D-BA73-D143D2B2F430}">
      <dgm:prSet/>
      <dgm:spPr/>
      <dgm:t>
        <a:bodyPr/>
        <a:lstStyle/>
        <a:p>
          <a:endParaRPr lang="cs-CZ"/>
        </a:p>
      </dgm:t>
    </dgm:pt>
    <dgm:pt modelId="{B270B906-1A08-41CF-A16A-3693251A1552}" type="sibTrans" cxnId="{1E16B50E-B0E3-439D-BA73-D143D2B2F430}">
      <dgm:prSet/>
      <dgm:spPr/>
      <dgm:t>
        <a:bodyPr/>
        <a:lstStyle/>
        <a:p>
          <a:endParaRPr lang="cs-CZ"/>
        </a:p>
      </dgm:t>
    </dgm:pt>
    <dgm:pt modelId="{6DF49A6F-34A5-4C66-BA80-7CF1F651B3F7}" type="pres">
      <dgm:prSet presAssocID="{C598893E-0334-48B5-97B5-4BA6843FC166}" presName="linearFlow" presStyleCnt="0">
        <dgm:presLayoutVars>
          <dgm:dir/>
          <dgm:resizeHandles val="exact"/>
        </dgm:presLayoutVars>
      </dgm:prSet>
      <dgm:spPr/>
    </dgm:pt>
    <dgm:pt modelId="{41A4BADC-C83E-44C2-A62D-72FC56CA750F}" type="pres">
      <dgm:prSet presAssocID="{AC175540-5DFE-4CE3-8243-A744D3252C77}" presName="composite" presStyleCnt="0"/>
      <dgm:spPr/>
    </dgm:pt>
    <dgm:pt modelId="{C93B062F-EE23-4844-8E0F-75BA6D6FF1E2}" type="pres">
      <dgm:prSet presAssocID="{AC175540-5DFE-4CE3-8243-A744D3252C77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A3DABD3-DC00-4EB5-8C7F-7D2008A8CC4B}" type="pres">
      <dgm:prSet presAssocID="{AC175540-5DFE-4CE3-8243-A744D3252C77}" presName="txShp" presStyleLbl="node1" presStyleIdx="0" presStyleCnt="3">
        <dgm:presLayoutVars>
          <dgm:bulletEnabled val="1"/>
        </dgm:presLayoutVars>
      </dgm:prSet>
      <dgm:spPr/>
    </dgm:pt>
    <dgm:pt modelId="{D2A975E3-9075-4CE6-A7F0-44658A5242EC}" type="pres">
      <dgm:prSet presAssocID="{ED7F6757-16A2-4173-BDA8-BE28348B4C66}" presName="spacing" presStyleCnt="0"/>
      <dgm:spPr/>
    </dgm:pt>
    <dgm:pt modelId="{9817B2E6-5B36-473C-B5FD-C6CD726CE7BB}" type="pres">
      <dgm:prSet presAssocID="{20B7BA33-A8EF-4D15-AB15-61C143652A16}" presName="composite" presStyleCnt="0"/>
      <dgm:spPr/>
    </dgm:pt>
    <dgm:pt modelId="{3D4E0480-97AA-49C3-BA10-9D0965D2988A}" type="pres">
      <dgm:prSet presAssocID="{20B7BA33-A8EF-4D15-AB15-61C143652A16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D80F7D5-2552-4249-A135-7DC97B615495}" type="pres">
      <dgm:prSet presAssocID="{20B7BA33-A8EF-4D15-AB15-61C143652A16}" presName="txShp" presStyleLbl="node1" presStyleIdx="1" presStyleCnt="3">
        <dgm:presLayoutVars>
          <dgm:bulletEnabled val="1"/>
        </dgm:presLayoutVars>
      </dgm:prSet>
      <dgm:spPr/>
    </dgm:pt>
    <dgm:pt modelId="{147F5ACD-4DC9-4288-8B94-36D0496D1A80}" type="pres">
      <dgm:prSet presAssocID="{9A71237C-5B38-4B8C-BB7E-4B50F75AB82A}" presName="spacing" presStyleCnt="0"/>
      <dgm:spPr/>
    </dgm:pt>
    <dgm:pt modelId="{43F67E05-A8FD-4C4D-9145-1A1CFE2759BA}" type="pres">
      <dgm:prSet presAssocID="{752645D4-1719-44C4-A52B-9892FE1BA08A}" presName="composite" presStyleCnt="0"/>
      <dgm:spPr/>
    </dgm:pt>
    <dgm:pt modelId="{F3514972-3AD3-46CF-BB66-F53774EF5A0A}" type="pres">
      <dgm:prSet presAssocID="{752645D4-1719-44C4-A52B-9892FE1BA08A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32ACA50D-5C90-410C-98D6-A53D5E2642B9}" type="pres">
      <dgm:prSet presAssocID="{752645D4-1719-44C4-A52B-9892FE1BA08A}" presName="txShp" presStyleLbl="node1" presStyleIdx="2" presStyleCnt="3">
        <dgm:presLayoutVars>
          <dgm:bulletEnabled val="1"/>
        </dgm:presLayoutVars>
      </dgm:prSet>
      <dgm:spPr/>
    </dgm:pt>
  </dgm:ptLst>
  <dgm:cxnLst>
    <dgm:cxn modelId="{1E16B50E-B0E3-439D-BA73-D143D2B2F430}" srcId="{C598893E-0334-48B5-97B5-4BA6843FC166}" destId="{752645D4-1719-44C4-A52B-9892FE1BA08A}" srcOrd="2" destOrd="0" parTransId="{F6FBD7E1-E977-4C10-8323-FFC1F97AA94E}" sibTransId="{B270B906-1A08-41CF-A16A-3693251A1552}"/>
    <dgm:cxn modelId="{BCEAAB26-3163-4CE9-AF65-2EC20DE5981E}" srcId="{C598893E-0334-48B5-97B5-4BA6843FC166}" destId="{AC175540-5DFE-4CE3-8243-A744D3252C77}" srcOrd="0" destOrd="0" parTransId="{DB236555-4DA6-4706-96B7-3053CB48CAD7}" sibTransId="{ED7F6757-16A2-4173-BDA8-BE28348B4C66}"/>
    <dgm:cxn modelId="{9DDC483E-49C0-4A3D-8C7F-FF2AA3DEF3A8}" type="presOf" srcId="{C598893E-0334-48B5-97B5-4BA6843FC166}" destId="{6DF49A6F-34A5-4C66-BA80-7CF1F651B3F7}" srcOrd="0" destOrd="0" presId="urn:microsoft.com/office/officeart/2005/8/layout/vList3"/>
    <dgm:cxn modelId="{F20A3F56-1319-4248-B3A8-921FB541B7D5}" srcId="{C598893E-0334-48B5-97B5-4BA6843FC166}" destId="{20B7BA33-A8EF-4D15-AB15-61C143652A16}" srcOrd="1" destOrd="0" parTransId="{92F0C34B-D4E9-4AF4-9A9D-FD991CE8DC8D}" sibTransId="{9A71237C-5B38-4B8C-BB7E-4B50F75AB82A}"/>
    <dgm:cxn modelId="{887F4878-62B7-453B-8F4B-CE5231E98D64}" type="presOf" srcId="{20B7BA33-A8EF-4D15-AB15-61C143652A16}" destId="{5D80F7D5-2552-4249-A135-7DC97B615495}" srcOrd="0" destOrd="0" presId="urn:microsoft.com/office/officeart/2005/8/layout/vList3"/>
    <dgm:cxn modelId="{3A78CB86-4066-440E-BEBF-E11C933287E8}" type="presOf" srcId="{AC175540-5DFE-4CE3-8243-A744D3252C77}" destId="{5A3DABD3-DC00-4EB5-8C7F-7D2008A8CC4B}" srcOrd="0" destOrd="0" presId="urn:microsoft.com/office/officeart/2005/8/layout/vList3"/>
    <dgm:cxn modelId="{FC96FDE4-2BA1-49E7-97F8-81ACD4F95377}" type="presOf" srcId="{752645D4-1719-44C4-A52B-9892FE1BA08A}" destId="{32ACA50D-5C90-410C-98D6-A53D5E2642B9}" srcOrd="0" destOrd="0" presId="urn:microsoft.com/office/officeart/2005/8/layout/vList3"/>
    <dgm:cxn modelId="{9BA6A85C-3B76-4EAE-B18B-FA3D7ADB32B9}" type="presParOf" srcId="{6DF49A6F-34A5-4C66-BA80-7CF1F651B3F7}" destId="{41A4BADC-C83E-44C2-A62D-72FC56CA750F}" srcOrd="0" destOrd="0" presId="urn:microsoft.com/office/officeart/2005/8/layout/vList3"/>
    <dgm:cxn modelId="{D4266892-0F9A-498C-B633-6652A1803A3D}" type="presParOf" srcId="{41A4BADC-C83E-44C2-A62D-72FC56CA750F}" destId="{C93B062F-EE23-4844-8E0F-75BA6D6FF1E2}" srcOrd="0" destOrd="0" presId="urn:microsoft.com/office/officeart/2005/8/layout/vList3"/>
    <dgm:cxn modelId="{1DC0EF69-AB92-4730-B9C8-56ADF18827F1}" type="presParOf" srcId="{41A4BADC-C83E-44C2-A62D-72FC56CA750F}" destId="{5A3DABD3-DC00-4EB5-8C7F-7D2008A8CC4B}" srcOrd="1" destOrd="0" presId="urn:microsoft.com/office/officeart/2005/8/layout/vList3"/>
    <dgm:cxn modelId="{8F00A0CE-7B97-4244-AD1A-174A621F8B1C}" type="presParOf" srcId="{6DF49A6F-34A5-4C66-BA80-7CF1F651B3F7}" destId="{D2A975E3-9075-4CE6-A7F0-44658A5242EC}" srcOrd="1" destOrd="0" presId="urn:microsoft.com/office/officeart/2005/8/layout/vList3"/>
    <dgm:cxn modelId="{FE8B5E05-9C14-4B04-A711-61B9FB31ADDE}" type="presParOf" srcId="{6DF49A6F-34A5-4C66-BA80-7CF1F651B3F7}" destId="{9817B2E6-5B36-473C-B5FD-C6CD726CE7BB}" srcOrd="2" destOrd="0" presId="urn:microsoft.com/office/officeart/2005/8/layout/vList3"/>
    <dgm:cxn modelId="{D8ACD520-07D5-486A-A4E8-422B96E1DA13}" type="presParOf" srcId="{9817B2E6-5B36-473C-B5FD-C6CD726CE7BB}" destId="{3D4E0480-97AA-49C3-BA10-9D0965D2988A}" srcOrd="0" destOrd="0" presId="urn:microsoft.com/office/officeart/2005/8/layout/vList3"/>
    <dgm:cxn modelId="{5D001A8C-614A-4752-BADF-AB8F116F5D42}" type="presParOf" srcId="{9817B2E6-5B36-473C-B5FD-C6CD726CE7BB}" destId="{5D80F7D5-2552-4249-A135-7DC97B615495}" srcOrd="1" destOrd="0" presId="urn:microsoft.com/office/officeart/2005/8/layout/vList3"/>
    <dgm:cxn modelId="{D4A1714E-7663-4E7B-BA5D-49B866F29E56}" type="presParOf" srcId="{6DF49A6F-34A5-4C66-BA80-7CF1F651B3F7}" destId="{147F5ACD-4DC9-4288-8B94-36D0496D1A80}" srcOrd="3" destOrd="0" presId="urn:microsoft.com/office/officeart/2005/8/layout/vList3"/>
    <dgm:cxn modelId="{A250E463-549B-4008-B285-E58FAA4755C2}" type="presParOf" srcId="{6DF49A6F-34A5-4C66-BA80-7CF1F651B3F7}" destId="{43F67E05-A8FD-4C4D-9145-1A1CFE2759BA}" srcOrd="4" destOrd="0" presId="urn:microsoft.com/office/officeart/2005/8/layout/vList3"/>
    <dgm:cxn modelId="{98D8DD9E-1CFB-44D8-8526-81AA0EAA85EE}" type="presParOf" srcId="{43F67E05-A8FD-4C4D-9145-1A1CFE2759BA}" destId="{F3514972-3AD3-46CF-BB66-F53774EF5A0A}" srcOrd="0" destOrd="0" presId="urn:microsoft.com/office/officeart/2005/8/layout/vList3"/>
    <dgm:cxn modelId="{3EBF29AA-38A0-48ED-8DB2-F6D6C326B146}" type="presParOf" srcId="{43F67E05-A8FD-4C4D-9145-1A1CFE2759BA}" destId="{32ACA50D-5C90-410C-98D6-A53D5E2642B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DABD3-DC00-4EB5-8C7F-7D2008A8CC4B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90500" rIns="3556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kern="1200" dirty="0"/>
            <a:t>Charakteristika oblasti</a:t>
          </a:r>
        </a:p>
      </dsp:txBody>
      <dsp:txXfrm rot="10800000">
        <a:off x="2365971" y="883"/>
        <a:ext cx="6690570" cy="1209216"/>
      </dsp:txXfrm>
    </dsp:sp>
    <dsp:sp modelId="{C93B062F-EE23-4844-8E0F-75BA6D6FF1E2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80F7D5-2552-4249-A135-7DC97B615495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90500" rIns="3556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kern="1200" dirty="0"/>
            <a:t>Plán cesty</a:t>
          </a:r>
        </a:p>
      </dsp:txBody>
      <dsp:txXfrm rot="10800000">
        <a:off x="2365971" y="1571060"/>
        <a:ext cx="6690570" cy="1209216"/>
      </dsp:txXfrm>
    </dsp:sp>
    <dsp:sp modelId="{3D4E0480-97AA-49C3-BA10-9D0965D2988A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CA50D-5C90-410C-98D6-A53D5E2642B9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190500" rIns="3556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0" kern="1200" dirty="0"/>
            <a:t>Doporučené místo</a:t>
          </a:r>
        </a:p>
      </dsp:txBody>
      <dsp:txXfrm rot="10800000">
        <a:off x="2365971" y="3141237"/>
        <a:ext cx="6690570" cy="1209216"/>
      </dsp:txXfrm>
    </dsp:sp>
    <dsp:sp modelId="{F3514972-3AD3-46CF-BB66-F53774EF5A0A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751EB-E57E-4F7F-805F-CD854E13DF9F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5A17D-E5ED-4C1C-AF92-99B5CAC42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8372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159EF-BCBA-4918-90A5-51633387431E}" type="datetime1">
              <a:rPr lang="cs-CZ" smtClean="0"/>
              <a:t>27.11.2019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Tipy na dovolenou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D279-7CFF-4640-849F-E65658379B2F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81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4086-AD09-459A-B56C-1C0014880D39}" type="datetime1">
              <a:rPr lang="cs-CZ" smtClean="0"/>
              <a:t>27.11.2019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Tipy na dovolenou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D279-7CFF-4640-849F-E65658379B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20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F63A-3797-4DE7-9EB0-5F43FDD30EDB}" type="datetime1">
              <a:rPr lang="cs-CZ" smtClean="0"/>
              <a:t>27.11.2019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Tipy na dovolenou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D279-7CFF-4640-849F-E65658379B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99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C74C-525F-429E-8F04-9A3E8AE1BA33}" type="datetime1">
              <a:rPr lang="cs-CZ" smtClean="0"/>
              <a:t>27.11.2019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Tipy na dovolenou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D279-7CFF-4640-849F-E65658379B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52494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324C-0CE5-47F1-BDBA-4FA64E805CE1}" type="datetime1">
              <a:rPr lang="cs-CZ" smtClean="0"/>
              <a:t>27.11.2019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Tipy na dovolenou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D279-7CFF-4640-849F-E65658379B2F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35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80A70-4BDA-4889-AF9C-262291AE26D7}" type="datetime1">
              <a:rPr lang="cs-CZ" smtClean="0"/>
              <a:t>27.11.2019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Tipy na dovolenou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D279-7CFF-4640-849F-E65658379B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72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1545-6AA7-42A9-B042-3967E6D0055C}" type="datetime1">
              <a:rPr lang="cs-CZ" smtClean="0"/>
              <a:t>27.11.2019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Tipy na dovolenou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D279-7CFF-4640-849F-E65658379B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67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4F9B-78CF-4E01-9D73-9AFDFBDB333D}" type="datetime1">
              <a:rPr lang="cs-CZ" smtClean="0"/>
              <a:t>27.11.2019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Tipy na dovolenou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D279-7CFF-4640-849F-E65658379B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03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70903-4CFF-4F79-AB0B-2635D39BD7A6}" type="datetime1">
              <a:rPr lang="cs-CZ" smtClean="0"/>
              <a:t>27.11.2019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cs-CZ"/>
              <a:t>Tipy na dovolenou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D279-7CFF-4640-849F-E65658379B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86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FEFB8F-8E05-41EA-BBDA-DC8244716152}" type="datetime1">
              <a:rPr lang="cs-CZ" smtClean="0"/>
              <a:t>27.11.2019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Tipy na dovolenou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DFD279-7CFF-4640-849F-E65658379B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21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8277-DF07-437A-ACCA-F66A6482B2D3}" type="datetime1">
              <a:rPr lang="cs-CZ" smtClean="0"/>
              <a:t>27.11.2019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Tipy na dovolenou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D279-7CFF-4640-849F-E65658379B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81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E18C74C-525F-429E-8F04-9A3E8AE1BA33}" type="datetime1">
              <a:rPr lang="cs-CZ" smtClean="0"/>
              <a:t>27.11.2019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Tipy na dovolenou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2DFD279-7CFF-4640-849F-E65658379B2F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98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7.xml"/><Relationship Id="rId7" Type="http://schemas.openxmlformats.org/officeDocument/2006/relationships/hyperlink" Target="https://svgsilh.com/image/297255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slide" Target="slide6.xml"/><Relationship Id="rId9" Type="http://schemas.openxmlformats.org/officeDocument/2006/relationships/hyperlink" Target="https://en.wikipedia.org/wiki/File:BSicon_lDAMPF.s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en.wikipedia.org/wiki/File:BSicon_lDAMPF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https://svgsilh.com/image/297255.html" TargetMode="Externa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vgsilh.com/image/297255.html" TargetMode="Externa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1">
                <a:lumMod val="5000"/>
                <a:lumOff val="9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E0F3F2-0F2B-4A2C-8A95-51F9160E16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TIPY NA DOVOLENOU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0759C21-B55C-480C-8F8F-5D317AB594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SLOVENSKÝ RÁJ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E02094D-45CE-4D43-8FDA-CDAD2CA91875}"/>
              </a:ext>
            </a:extLst>
          </p:cNvPr>
          <p:cNvSpPr txBox="1"/>
          <p:nvPr/>
        </p:nvSpPr>
        <p:spPr>
          <a:xfrm>
            <a:off x="7948943" y="5395865"/>
            <a:ext cx="1566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Mirek Malaga</a:t>
            </a:r>
          </a:p>
        </p:txBody>
      </p:sp>
    </p:spTree>
    <p:extLst>
      <p:ext uri="{BB962C8B-B14F-4D97-AF65-F5344CB8AC3E}">
        <p14:creationId xmlns:p14="http://schemas.microsoft.com/office/powerpoint/2010/main" val="407658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03053C9-FDA9-4128-8449-A201EA290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prezentace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6697A525-4654-4B60-800F-0D454AC9C4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56899"/>
              </p:ext>
            </p:extLst>
          </p:nvPr>
        </p:nvGraphicFramePr>
        <p:xfrm>
          <a:off x="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3A8D2A56-10BC-40DB-83E5-3A6931AE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Tipy na dovolenou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51FA3BB6-F402-49D9-B714-6B2B0ADA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D279-7CFF-4640-849F-E65658379B2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91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9C16B633-83E9-4168-8388-9F0807F5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oblasti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BE4CAD15-92E0-4B07-BFD0-CD765FA6B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Historie</a:t>
            </a:r>
          </a:p>
          <a:p>
            <a:r>
              <a:rPr lang="cs-CZ" dirty="0"/>
              <a:t>1964 – Chráněná krajinná oblast</a:t>
            </a:r>
          </a:p>
          <a:p>
            <a:r>
              <a:rPr lang="cs-CZ" dirty="0"/>
              <a:t>1988 – Národní park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AED1FE6-4831-4058-9B3E-EC140CC7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Tipy na dovolenou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0DDD4A-210B-4B85-8279-175F170CC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D279-7CFF-4640-849F-E65658379B2F}" type="slidenum">
              <a:rPr lang="cs-CZ" smtClean="0"/>
              <a:t>3</a:t>
            </a:fld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52925150-310B-4D83-AF8D-258394A54024}"/>
              </a:ext>
            </a:extLst>
          </p:cNvPr>
          <p:cNvGrpSpPr/>
          <p:nvPr/>
        </p:nvGrpSpPr>
        <p:grpSpPr>
          <a:xfrm>
            <a:off x="7143750" y="1"/>
            <a:ext cx="5048249" cy="6176962"/>
            <a:chOff x="8240786" y="0"/>
            <a:chExt cx="3951214" cy="6176963"/>
          </a:xfrm>
          <a:blipFill>
            <a:blip r:embed="rId2"/>
            <a:stretch>
              <a:fillRect/>
            </a:stretch>
          </a:blipFill>
        </p:grpSpPr>
        <p:sp>
          <p:nvSpPr>
            <p:cNvPr id="8" name="Šikmý pruh 7">
              <a:extLst>
                <a:ext uri="{FF2B5EF4-FFF2-40B4-BE49-F238E27FC236}">
                  <a16:creationId xmlns:a16="http://schemas.microsoft.com/office/drawing/2014/main" id="{BA60E483-0FB2-4BEF-ADE2-6AB92F6D3DDA}"/>
                </a:ext>
              </a:extLst>
            </p:cNvPr>
            <p:cNvSpPr/>
            <p:nvPr/>
          </p:nvSpPr>
          <p:spPr>
            <a:xfrm>
              <a:off x="8240786" y="2466363"/>
              <a:ext cx="3951213" cy="3710600"/>
            </a:xfrm>
            <a:prstGeom prst="diagStrip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9" name="Šikmý pruh 8">
              <a:extLst>
                <a:ext uri="{FF2B5EF4-FFF2-40B4-BE49-F238E27FC236}">
                  <a16:creationId xmlns:a16="http://schemas.microsoft.com/office/drawing/2014/main" id="{E8167145-9134-4F79-BD79-6E1A1A95118D}"/>
                </a:ext>
              </a:extLst>
            </p:cNvPr>
            <p:cNvSpPr/>
            <p:nvPr/>
          </p:nvSpPr>
          <p:spPr>
            <a:xfrm>
              <a:off x="8240786" y="0"/>
              <a:ext cx="3951214" cy="3710600"/>
            </a:xfrm>
            <a:prstGeom prst="diagStrip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306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9C16B633-83E9-4168-8388-9F0807F5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Charakteristika oblasti</a:t>
            </a:r>
            <a:br>
              <a:rPr lang="cs-CZ" dirty="0"/>
            </a:br>
            <a:br>
              <a:rPr lang="cs-CZ" dirty="0"/>
            </a:br>
            <a:r>
              <a:rPr lang="cs-CZ" sz="3100" dirty="0">
                <a:latin typeface="+mn-lt"/>
              </a:rPr>
              <a:t>Zajímavá místa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BE4CAD15-92E0-4B07-BFD0-CD765FA6B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05500" cy="4351338"/>
          </a:xfrm>
        </p:spPr>
        <p:txBody>
          <a:bodyPr numCol="2">
            <a:normAutofit/>
          </a:bodyPr>
          <a:lstStyle/>
          <a:p>
            <a:pPr lvl="1"/>
            <a:r>
              <a:rPr lang="cs-CZ" dirty="0"/>
              <a:t>Mokrá</a:t>
            </a:r>
          </a:p>
          <a:p>
            <a:pPr lvl="1"/>
            <a:r>
              <a:rPr lang="cs-CZ" dirty="0" err="1"/>
              <a:t>Vernárska</a:t>
            </a:r>
            <a:r>
              <a:rPr lang="cs-CZ" dirty="0"/>
              <a:t> </a:t>
            </a:r>
            <a:r>
              <a:rPr lang="cs-CZ" dirty="0" err="1"/>
              <a:t>tiesňava</a:t>
            </a:r>
            <a:endParaRPr lang="cs-CZ" dirty="0"/>
          </a:p>
          <a:p>
            <a:pPr lvl="1"/>
            <a:r>
              <a:rPr lang="cs-CZ" dirty="0" err="1"/>
              <a:t>Kocúrová</a:t>
            </a:r>
            <a:endParaRPr lang="cs-CZ" dirty="0"/>
          </a:p>
          <a:p>
            <a:pPr lvl="1"/>
            <a:r>
              <a:rPr lang="cs-CZ" dirty="0" err="1"/>
              <a:t>Stratená</a:t>
            </a:r>
            <a:endParaRPr lang="cs-CZ" dirty="0"/>
          </a:p>
          <a:p>
            <a:pPr lvl="1"/>
            <a:r>
              <a:rPr lang="cs-CZ" dirty="0"/>
              <a:t>Sokol</a:t>
            </a:r>
          </a:p>
          <a:p>
            <a:pPr lvl="1"/>
            <a:r>
              <a:rPr lang="cs-CZ" dirty="0"/>
              <a:t>Kysel</a:t>
            </a:r>
          </a:p>
          <a:p>
            <a:pPr lvl="1"/>
            <a:r>
              <a:rPr lang="cs-CZ" dirty="0" err="1"/>
              <a:t>Piecky</a:t>
            </a:r>
            <a:endParaRPr lang="cs-CZ" dirty="0"/>
          </a:p>
          <a:p>
            <a:pPr lvl="1"/>
            <a:r>
              <a:rPr lang="cs-CZ" dirty="0" err="1"/>
              <a:t>Prielom</a:t>
            </a:r>
            <a:r>
              <a:rPr lang="cs-CZ" dirty="0"/>
              <a:t> </a:t>
            </a:r>
            <a:r>
              <a:rPr lang="cs-CZ" dirty="0" err="1"/>
              <a:t>Hornádu</a:t>
            </a:r>
            <a:endParaRPr lang="cs-CZ" dirty="0"/>
          </a:p>
          <a:p>
            <a:pPr lvl="1"/>
            <a:r>
              <a:rPr lang="cs-CZ" dirty="0"/>
              <a:t>Suchá </a:t>
            </a:r>
            <a:r>
              <a:rPr lang="cs-CZ" dirty="0" err="1"/>
              <a:t>Belá</a:t>
            </a:r>
            <a:endParaRPr lang="cs-CZ" dirty="0"/>
          </a:p>
          <a:p>
            <a:pPr lvl="1"/>
            <a:r>
              <a:rPr lang="cs-CZ" dirty="0"/>
              <a:t>Holý kameň</a:t>
            </a:r>
          </a:p>
          <a:p>
            <a:pPr lvl="1"/>
            <a:r>
              <a:rPr lang="cs-CZ" dirty="0"/>
              <a:t>Ostrá </a:t>
            </a:r>
            <a:r>
              <a:rPr lang="cs-CZ" dirty="0" err="1"/>
              <a:t>skala</a:t>
            </a:r>
            <a:endParaRPr lang="cs-CZ" dirty="0"/>
          </a:p>
          <a:p>
            <a:pPr lvl="1"/>
            <a:r>
              <a:rPr lang="cs-CZ" dirty="0" err="1"/>
              <a:t>Zejmarská</a:t>
            </a:r>
            <a:r>
              <a:rPr lang="cs-CZ" dirty="0"/>
              <a:t> roklina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AED1FE6-4831-4058-9B3E-EC140CC7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Tipy na dovolenou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00DDD4A-210B-4B85-8279-175F170CC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D279-7CFF-4640-849F-E65658379B2F}" type="slidenum">
              <a:rPr lang="cs-CZ" smtClean="0"/>
              <a:t>4</a:t>
            </a:fld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52925150-310B-4D83-AF8D-258394A54024}"/>
              </a:ext>
            </a:extLst>
          </p:cNvPr>
          <p:cNvGrpSpPr/>
          <p:nvPr/>
        </p:nvGrpSpPr>
        <p:grpSpPr>
          <a:xfrm>
            <a:off x="7143750" y="1"/>
            <a:ext cx="5048249" cy="6176962"/>
            <a:chOff x="8240786" y="0"/>
            <a:chExt cx="3951214" cy="6176963"/>
          </a:xfrm>
          <a:blipFill>
            <a:blip r:embed="rId2"/>
            <a:stretch>
              <a:fillRect/>
            </a:stretch>
          </a:blipFill>
        </p:grpSpPr>
        <p:sp>
          <p:nvSpPr>
            <p:cNvPr id="8" name="Šikmý pruh 7">
              <a:extLst>
                <a:ext uri="{FF2B5EF4-FFF2-40B4-BE49-F238E27FC236}">
                  <a16:creationId xmlns:a16="http://schemas.microsoft.com/office/drawing/2014/main" id="{BA60E483-0FB2-4BEF-ADE2-6AB92F6D3DDA}"/>
                </a:ext>
              </a:extLst>
            </p:cNvPr>
            <p:cNvSpPr/>
            <p:nvPr/>
          </p:nvSpPr>
          <p:spPr>
            <a:xfrm>
              <a:off x="8240786" y="2466363"/>
              <a:ext cx="3951213" cy="3710600"/>
            </a:xfrm>
            <a:prstGeom prst="diagStrip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9" name="Šikmý pruh 8">
              <a:extLst>
                <a:ext uri="{FF2B5EF4-FFF2-40B4-BE49-F238E27FC236}">
                  <a16:creationId xmlns:a16="http://schemas.microsoft.com/office/drawing/2014/main" id="{E8167145-9134-4F79-BD79-6E1A1A95118D}"/>
                </a:ext>
              </a:extLst>
            </p:cNvPr>
            <p:cNvSpPr/>
            <p:nvPr/>
          </p:nvSpPr>
          <p:spPr>
            <a:xfrm>
              <a:off x="8240786" y="0"/>
              <a:ext cx="3951214" cy="3710600"/>
            </a:xfrm>
            <a:prstGeom prst="diagStrip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9245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4032EE8-0D50-4FBE-9030-CA7F5876C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cesty</a:t>
            </a:r>
          </a:p>
        </p:txBody>
      </p:sp>
      <p:pic>
        <p:nvPicPr>
          <p:cNvPr id="52" name="Zástupný symbol pro obsah 51">
            <a:extLst>
              <a:ext uri="{FF2B5EF4-FFF2-40B4-BE49-F238E27FC236}">
                <a16:creationId xmlns:a16="http://schemas.microsoft.com/office/drawing/2014/main" id="{348A072D-8BA1-4BAC-9108-D02E5CD54B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664" y="1857305"/>
            <a:ext cx="6177936" cy="4126099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A50EF1-78EA-44EC-A54F-08FB4C9C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Tipy na dovolenou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4AC5523-46F8-4E5D-9668-945DE2CAB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D279-7CFF-4640-849F-E65658379B2F}" type="slidenum">
              <a:rPr lang="cs-CZ" smtClean="0"/>
              <a:t>5</a:t>
            </a:fld>
            <a:endParaRPr lang="cs-CZ"/>
          </a:p>
        </p:txBody>
      </p:sp>
      <p:sp>
        <p:nvSpPr>
          <p:cNvPr id="9" name="Vývojový diagram: alternativní postup 8">
            <a:extLst>
              <a:ext uri="{FF2B5EF4-FFF2-40B4-BE49-F238E27FC236}">
                <a16:creationId xmlns:a16="http://schemas.microsoft.com/office/drawing/2014/main" id="{74CBFE9B-AE60-4746-BB69-97124151CF9B}"/>
              </a:ext>
            </a:extLst>
          </p:cNvPr>
          <p:cNvSpPr/>
          <p:nvPr/>
        </p:nvSpPr>
        <p:spPr>
          <a:xfrm>
            <a:off x="1257300" y="2038350"/>
            <a:ext cx="1066800" cy="514350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Autokemp </a:t>
            </a:r>
            <a:r>
              <a:rPr lang="cs-CZ" sz="1400" dirty="0" err="1"/>
              <a:t>Podlesok</a:t>
            </a:r>
            <a:endParaRPr lang="cs-CZ" sz="1400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490AC3-4B22-470D-B2D8-73D88C403BF1}"/>
              </a:ext>
            </a:extLst>
          </p:cNvPr>
          <p:cNvSpPr/>
          <p:nvPr/>
        </p:nvSpPr>
        <p:spPr>
          <a:xfrm>
            <a:off x="1257300" y="2745316"/>
            <a:ext cx="106680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Hrabušice</a:t>
            </a:r>
            <a:endParaRPr lang="cs-CZ" sz="1400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208CF46-C9B4-4B3C-8696-BF14859793E4}"/>
              </a:ext>
            </a:extLst>
          </p:cNvPr>
          <p:cNvSpPr/>
          <p:nvPr/>
        </p:nvSpPr>
        <p:spPr>
          <a:xfrm>
            <a:off x="1257300" y="3409951"/>
            <a:ext cx="106680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Spišský </a:t>
            </a:r>
            <a:r>
              <a:rPr lang="cs-CZ" sz="1400" dirty="0" err="1"/>
              <a:t>Štvrtok</a:t>
            </a:r>
            <a:endParaRPr lang="cs-CZ" sz="1400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20C36DA-433C-418E-89C8-63584C15D32F}"/>
              </a:ext>
            </a:extLst>
          </p:cNvPr>
          <p:cNvSpPr/>
          <p:nvPr/>
        </p:nvSpPr>
        <p:spPr>
          <a:xfrm>
            <a:off x="1257300" y="4074586"/>
            <a:ext cx="106680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Hadušovce</a:t>
            </a:r>
            <a:endParaRPr lang="cs-CZ" sz="1400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7231CEB-F1CD-4344-A3AD-D6BA4202E1BF}"/>
              </a:ext>
            </a:extLst>
          </p:cNvPr>
          <p:cNvSpPr/>
          <p:nvPr/>
        </p:nvSpPr>
        <p:spPr>
          <a:xfrm>
            <a:off x="3152785" y="2038350"/>
            <a:ext cx="106680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Spišské </a:t>
            </a:r>
            <a:r>
              <a:rPr lang="cs-CZ" sz="1400" dirty="0" err="1"/>
              <a:t>Tomášovce</a:t>
            </a:r>
            <a:endParaRPr lang="cs-CZ" sz="1400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78680F8-00DD-4993-B238-B04077812A2D}"/>
              </a:ext>
            </a:extLst>
          </p:cNvPr>
          <p:cNvSpPr/>
          <p:nvPr/>
        </p:nvSpPr>
        <p:spPr>
          <a:xfrm>
            <a:off x="3152785" y="2702985"/>
            <a:ext cx="106680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Letanovský</a:t>
            </a:r>
            <a:r>
              <a:rPr lang="cs-CZ" sz="1400" dirty="0"/>
              <a:t> </a:t>
            </a:r>
            <a:r>
              <a:rPr lang="cs-CZ" sz="1400" dirty="0" err="1"/>
              <a:t>mlyn</a:t>
            </a:r>
            <a:endParaRPr lang="cs-CZ" sz="1400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1A072D9A-5C94-4824-B8D9-5D01B34C5E9C}"/>
              </a:ext>
            </a:extLst>
          </p:cNvPr>
          <p:cNvSpPr/>
          <p:nvPr/>
        </p:nvSpPr>
        <p:spPr>
          <a:xfrm>
            <a:off x="3152785" y="3367620"/>
            <a:ext cx="106680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Ihrík</a:t>
            </a:r>
            <a:endParaRPr lang="cs-CZ" sz="1400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6A2B939D-4CB9-4329-BF32-AADE6B144611}"/>
              </a:ext>
            </a:extLst>
          </p:cNvPr>
          <p:cNvSpPr/>
          <p:nvPr/>
        </p:nvSpPr>
        <p:spPr>
          <a:xfrm>
            <a:off x="3152785" y="4053208"/>
            <a:ext cx="106680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Zelená hora</a:t>
            </a:r>
          </a:p>
        </p:txBody>
      </p:sp>
      <p:sp>
        <p:nvSpPr>
          <p:cNvPr id="17" name="Vývojový diagram: rozhodnutí 16">
            <a:extLst>
              <a:ext uri="{FF2B5EF4-FFF2-40B4-BE49-F238E27FC236}">
                <a16:creationId xmlns:a16="http://schemas.microsoft.com/office/drawing/2014/main" id="{E419E4D7-1D60-4504-B561-CB65CE85F620}"/>
              </a:ext>
            </a:extLst>
          </p:cNvPr>
          <p:cNvSpPr/>
          <p:nvPr/>
        </p:nvSpPr>
        <p:spPr>
          <a:xfrm>
            <a:off x="1010602" y="4858564"/>
            <a:ext cx="1560195" cy="87058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Špatné počasí</a:t>
            </a:r>
          </a:p>
        </p:txBody>
      </p:sp>
      <p:sp>
        <p:nvSpPr>
          <p:cNvPr id="18" name="Vývojový diagram: alternativní postup 17">
            <a:extLst>
              <a:ext uri="{FF2B5EF4-FFF2-40B4-BE49-F238E27FC236}">
                <a16:creationId xmlns:a16="http://schemas.microsoft.com/office/drawing/2014/main" id="{158BFDB6-6BB2-4617-824E-796808FF17ED}"/>
              </a:ext>
            </a:extLst>
          </p:cNvPr>
          <p:cNvSpPr/>
          <p:nvPr/>
        </p:nvSpPr>
        <p:spPr>
          <a:xfrm>
            <a:off x="4844425" y="2038350"/>
            <a:ext cx="1066800" cy="514350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Autokemp </a:t>
            </a:r>
            <a:r>
              <a:rPr lang="cs-CZ" sz="1400" dirty="0" err="1"/>
              <a:t>Podlesok</a:t>
            </a:r>
            <a:endParaRPr lang="cs-CZ" sz="1400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0837623-99CE-4465-A4A9-964840BE1C01}"/>
              </a:ext>
            </a:extLst>
          </p:cNvPr>
          <p:cNvSpPr/>
          <p:nvPr/>
        </p:nvSpPr>
        <p:spPr>
          <a:xfrm>
            <a:off x="4844425" y="2745316"/>
            <a:ext cx="106680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Hrabušice</a:t>
            </a:r>
            <a:endParaRPr lang="cs-CZ" sz="1400" dirty="0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98B9020E-0432-420D-B680-BD147BC5459D}"/>
              </a:ext>
            </a:extLst>
          </p:cNvPr>
          <p:cNvSpPr/>
          <p:nvPr/>
        </p:nvSpPr>
        <p:spPr>
          <a:xfrm>
            <a:off x="4844425" y="3420325"/>
            <a:ext cx="106680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Nádraží </a:t>
            </a:r>
            <a:r>
              <a:rPr lang="cs-CZ" sz="1400" dirty="0" err="1"/>
              <a:t>Vydrník</a:t>
            </a:r>
            <a:endParaRPr lang="cs-CZ" sz="1400" dirty="0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ECA279D8-3750-4734-BE6A-09C288737277}"/>
              </a:ext>
            </a:extLst>
          </p:cNvPr>
          <p:cNvSpPr/>
          <p:nvPr/>
        </p:nvSpPr>
        <p:spPr>
          <a:xfrm>
            <a:off x="4844425" y="4074586"/>
            <a:ext cx="106680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Nádraží </a:t>
            </a:r>
            <a:r>
              <a:rPr lang="cs-CZ" sz="1400" dirty="0" err="1"/>
              <a:t>Hadušovce</a:t>
            </a:r>
            <a:endParaRPr lang="cs-CZ" sz="1400" dirty="0"/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09A1B0D4-650E-4A56-B93E-D43005288DF5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1790700" y="2552700"/>
            <a:ext cx="0" cy="192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C4AB82B5-6097-41D4-9772-2C472FEEF754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1790700" y="3259666"/>
            <a:ext cx="0" cy="150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CBB29076-A498-4C1A-9C9D-93D01642A4EE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1790700" y="3924301"/>
            <a:ext cx="0" cy="150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E3E20187-BD59-43E3-A830-DDA0EDC24A72}"/>
              </a:ext>
            </a:extLst>
          </p:cNvPr>
          <p:cNvCxnSpPr>
            <a:stCxn id="12" idx="2"/>
            <a:endCxn id="17" idx="0"/>
          </p:cNvCxnSpPr>
          <p:nvPr/>
        </p:nvCxnSpPr>
        <p:spPr>
          <a:xfrm>
            <a:off x="1790700" y="4588936"/>
            <a:ext cx="0" cy="269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DFE1BFEE-F745-4A1A-9F88-3E5515823BF4}"/>
              </a:ext>
            </a:extLst>
          </p:cNvPr>
          <p:cNvCxnSpPr>
            <a:stCxn id="13" idx="2"/>
          </p:cNvCxnSpPr>
          <p:nvPr/>
        </p:nvCxnSpPr>
        <p:spPr>
          <a:xfrm>
            <a:off x="3686185" y="2552700"/>
            <a:ext cx="0" cy="150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AD56854B-2A94-4BBC-AAD6-49CF5A3DFC07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>
            <a:off x="3686185" y="3217335"/>
            <a:ext cx="0" cy="150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47777815-DD5E-4AD3-8A54-3D08ACD2C63B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>
            <a:off x="3686185" y="3881970"/>
            <a:ext cx="0" cy="171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31E64DC0-84F8-4A42-A8B8-D90B17E43BB2}"/>
              </a:ext>
            </a:extLst>
          </p:cNvPr>
          <p:cNvCxnSpPr>
            <a:stCxn id="19" idx="0"/>
          </p:cNvCxnSpPr>
          <p:nvPr/>
        </p:nvCxnSpPr>
        <p:spPr>
          <a:xfrm flipV="1">
            <a:off x="5377825" y="2552700"/>
            <a:ext cx="3800" cy="192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0DE8F7DD-2F87-4544-A380-31B75AB9241B}"/>
              </a:ext>
            </a:extLst>
          </p:cNvPr>
          <p:cNvCxnSpPr>
            <a:stCxn id="20" idx="0"/>
          </p:cNvCxnSpPr>
          <p:nvPr/>
        </p:nvCxnSpPr>
        <p:spPr>
          <a:xfrm flipV="1">
            <a:off x="5377825" y="3259666"/>
            <a:ext cx="3800" cy="160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A08AF753-9345-4598-B8E5-ABD6256EE8CF}"/>
              </a:ext>
            </a:extLst>
          </p:cNvPr>
          <p:cNvCxnSpPr>
            <a:stCxn id="21" idx="0"/>
          </p:cNvCxnSpPr>
          <p:nvPr/>
        </p:nvCxnSpPr>
        <p:spPr>
          <a:xfrm flipV="1">
            <a:off x="5377825" y="3934675"/>
            <a:ext cx="0" cy="139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pojnice: pravoúhlá 43">
            <a:extLst>
              <a:ext uri="{FF2B5EF4-FFF2-40B4-BE49-F238E27FC236}">
                <a16:creationId xmlns:a16="http://schemas.microsoft.com/office/drawing/2014/main" id="{A5663D25-7A99-4FCA-9311-E58DB6B4B298}"/>
              </a:ext>
            </a:extLst>
          </p:cNvPr>
          <p:cNvCxnSpPr>
            <a:stCxn id="17" idx="3"/>
            <a:endCxn id="13" idx="1"/>
          </p:cNvCxnSpPr>
          <p:nvPr/>
        </p:nvCxnSpPr>
        <p:spPr>
          <a:xfrm flipV="1">
            <a:off x="2570797" y="2295525"/>
            <a:ext cx="581988" cy="299833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pojnice: pravoúhlá 45">
            <a:extLst>
              <a:ext uri="{FF2B5EF4-FFF2-40B4-BE49-F238E27FC236}">
                <a16:creationId xmlns:a16="http://schemas.microsoft.com/office/drawing/2014/main" id="{75495616-74DC-48FF-9485-9311B59A72EF}"/>
              </a:ext>
            </a:extLst>
          </p:cNvPr>
          <p:cNvCxnSpPr>
            <a:stCxn id="17" idx="2"/>
            <a:endCxn id="21" idx="2"/>
          </p:cNvCxnSpPr>
          <p:nvPr/>
        </p:nvCxnSpPr>
        <p:spPr>
          <a:xfrm rot="5400000" flipH="1" flipV="1">
            <a:off x="3014156" y="3365479"/>
            <a:ext cx="1140212" cy="3587125"/>
          </a:xfrm>
          <a:prstGeom prst="bentConnector3">
            <a:avLst>
              <a:gd name="adj1" fmla="val -2004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pojnice: pravoúhlá 47">
            <a:extLst>
              <a:ext uri="{FF2B5EF4-FFF2-40B4-BE49-F238E27FC236}">
                <a16:creationId xmlns:a16="http://schemas.microsoft.com/office/drawing/2014/main" id="{F31AA9AC-6DCF-442A-9BB5-2A1FF8A72277}"/>
              </a:ext>
            </a:extLst>
          </p:cNvPr>
          <p:cNvCxnSpPr>
            <a:stCxn id="16" idx="2"/>
            <a:endCxn id="18" idx="1"/>
          </p:cNvCxnSpPr>
          <p:nvPr/>
        </p:nvCxnSpPr>
        <p:spPr>
          <a:xfrm rot="5400000" flipH="1" flipV="1">
            <a:off x="3129288" y="2852422"/>
            <a:ext cx="2272033" cy="1158240"/>
          </a:xfrm>
          <a:prstGeom prst="bentConnector4">
            <a:avLst>
              <a:gd name="adj1" fmla="val -10061"/>
              <a:gd name="adj2" fmla="val 7302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Vývojový diagram: spojnice 48">
            <a:hlinkClick r:id="rId3" action="ppaction://hlinksldjump"/>
            <a:extLst>
              <a:ext uri="{FF2B5EF4-FFF2-40B4-BE49-F238E27FC236}">
                <a16:creationId xmlns:a16="http://schemas.microsoft.com/office/drawing/2014/main" id="{33983701-5E31-4FE4-A8BE-7D4BAF04AF3B}"/>
              </a:ext>
            </a:extLst>
          </p:cNvPr>
          <p:cNvSpPr/>
          <p:nvPr/>
        </p:nvSpPr>
        <p:spPr>
          <a:xfrm>
            <a:off x="2324100" y="4846110"/>
            <a:ext cx="246697" cy="27453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-</a:t>
            </a:r>
          </a:p>
        </p:txBody>
      </p:sp>
      <p:sp>
        <p:nvSpPr>
          <p:cNvPr id="50" name="Vývojový diagram: spojnice 49">
            <a:hlinkClick r:id="rId4" action="ppaction://hlinksldjump"/>
            <a:extLst>
              <a:ext uri="{FF2B5EF4-FFF2-40B4-BE49-F238E27FC236}">
                <a16:creationId xmlns:a16="http://schemas.microsoft.com/office/drawing/2014/main" id="{09B32DC2-19D6-459D-8330-EC0CF0A9AC00}"/>
              </a:ext>
            </a:extLst>
          </p:cNvPr>
          <p:cNvSpPr/>
          <p:nvPr/>
        </p:nvSpPr>
        <p:spPr>
          <a:xfrm>
            <a:off x="2229803" y="5591882"/>
            <a:ext cx="246697" cy="27453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+</a:t>
            </a:r>
          </a:p>
        </p:txBody>
      </p:sp>
      <p:pic>
        <p:nvPicPr>
          <p:cNvPr id="58" name="Grafický objekt 57">
            <a:extLst>
              <a:ext uri="{FF2B5EF4-FFF2-40B4-BE49-F238E27FC236}">
                <a16:creationId xmlns:a16="http://schemas.microsoft.com/office/drawing/2014/main" id="{3D6D7396-68EF-49AB-BF12-9B9242B7B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11121763" y="4381144"/>
            <a:ext cx="181437" cy="326702"/>
          </a:xfrm>
          <a:prstGeom prst="rect">
            <a:avLst/>
          </a:prstGeom>
        </p:spPr>
      </p:pic>
      <p:pic>
        <p:nvPicPr>
          <p:cNvPr id="60" name="Obrázek 59">
            <a:extLst>
              <a:ext uri="{FF2B5EF4-FFF2-40B4-BE49-F238E27FC236}">
                <a16:creationId xmlns:a16="http://schemas.microsoft.com/office/drawing/2014/main" id="{095E4943-76E6-4DD5-B329-88570F2DCE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1006085" y="4707846"/>
            <a:ext cx="412795" cy="41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61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4032EE8-0D50-4FBE-9030-CA7F5876C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cesty – špatné počasí</a:t>
            </a:r>
          </a:p>
        </p:txBody>
      </p:sp>
      <p:pic>
        <p:nvPicPr>
          <p:cNvPr id="52" name="Zástupný symbol pro obsah 51">
            <a:extLst>
              <a:ext uri="{FF2B5EF4-FFF2-40B4-BE49-F238E27FC236}">
                <a16:creationId xmlns:a16="http://schemas.microsoft.com/office/drawing/2014/main" id="{348A072D-8BA1-4BAC-9108-D02E5CD54B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664" y="1857305"/>
            <a:ext cx="6177936" cy="4126099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A50EF1-78EA-44EC-A54F-08FB4C9C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Tipy na dovolenou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4AC5523-46F8-4E5D-9668-945DE2CAB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D279-7CFF-4640-849F-E65658379B2F}" type="slidenum">
              <a:rPr lang="cs-CZ" smtClean="0"/>
              <a:t>6</a:t>
            </a:fld>
            <a:endParaRPr lang="cs-CZ"/>
          </a:p>
        </p:txBody>
      </p:sp>
      <p:sp>
        <p:nvSpPr>
          <p:cNvPr id="9" name="Vývojový diagram: alternativní postup 8">
            <a:extLst>
              <a:ext uri="{FF2B5EF4-FFF2-40B4-BE49-F238E27FC236}">
                <a16:creationId xmlns:a16="http://schemas.microsoft.com/office/drawing/2014/main" id="{74CBFE9B-AE60-4746-BB69-97124151CF9B}"/>
              </a:ext>
            </a:extLst>
          </p:cNvPr>
          <p:cNvSpPr/>
          <p:nvPr/>
        </p:nvSpPr>
        <p:spPr>
          <a:xfrm>
            <a:off x="1257300" y="2038350"/>
            <a:ext cx="1066800" cy="514350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Autokemp </a:t>
            </a:r>
            <a:r>
              <a:rPr lang="cs-CZ" sz="1400" dirty="0" err="1"/>
              <a:t>Podlesok</a:t>
            </a:r>
            <a:endParaRPr lang="cs-CZ" sz="1400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490AC3-4B22-470D-B2D8-73D88C403BF1}"/>
              </a:ext>
            </a:extLst>
          </p:cNvPr>
          <p:cNvSpPr/>
          <p:nvPr/>
        </p:nvSpPr>
        <p:spPr>
          <a:xfrm>
            <a:off x="1257300" y="2745316"/>
            <a:ext cx="106680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Hrabušice</a:t>
            </a:r>
            <a:endParaRPr lang="cs-CZ" sz="1400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208CF46-C9B4-4B3C-8696-BF14859793E4}"/>
              </a:ext>
            </a:extLst>
          </p:cNvPr>
          <p:cNvSpPr/>
          <p:nvPr/>
        </p:nvSpPr>
        <p:spPr>
          <a:xfrm>
            <a:off x="1257300" y="3409951"/>
            <a:ext cx="106680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Spišský </a:t>
            </a:r>
            <a:r>
              <a:rPr lang="cs-CZ" sz="1400" dirty="0" err="1"/>
              <a:t>Štvrtok</a:t>
            </a:r>
            <a:endParaRPr lang="cs-CZ" sz="1400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20C36DA-433C-418E-89C8-63584C15D32F}"/>
              </a:ext>
            </a:extLst>
          </p:cNvPr>
          <p:cNvSpPr/>
          <p:nvPr/>
        </p:nvSpPr>
        <p:spPr>
          <a:xfrm>
            <a:off x="1257300" y="4074586"/>
            <a:ext cx="106680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Hadušovce</a:t>
            </a:r>
            <a:endParaRPr lang="cs-CZ" sz="1400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7231CEB-F1CD-4344-A3AD-D6BA4202E1BF}"/>
              </a:ext>
            </a:extLst>
          </p:cNvPr>
          <p:cNvSpPr/>
          <p:nvPr/>
        </p:nvSpPr>
        <p:spPr>
          <a:xfrm>
            <a:off x="3152785" y="2038350"/>
            <a:ext cx="106680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Spišské </a:t>
            </a:r>
            <a:r>
              <a:rPr lang="cs-CZ" sz="1400" dirty="0" err="1"/>
              <a:t>Tomášovce</a:t>
            </a:r>
            <a:endParaRPr lang="cs-CZ" sz="1400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78680F8-00DD-4993-B238-B04077812A2D}"/>
              </a:ext>
            </a:extLst>
          </p:cNvPr>
          <p:cNvSpPr/>
          <p:nvPr/>
        </p:nvSpPr>
        <p:spPr>
          <a:xfrm>
            <a:off x="3152785" y="2702985"/>
            <a:ext cx="106680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Letanovský</a:t>
            </a:r>
            <a:r>
              <a:rPr lang="cs-CZ" sz="1400" dirty="0"/>
              <a:t> </a:t>
            </a:r>
            <a:r>
              <a:rPr lang="cs-CZ" sz="1400" dirty="0" err="1"/>
              <a:t>mlyn</a:t>
            </a:r>
            <a:endParaRPr lang="cs-CZ" sz="1400" dirty="0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1A072D9A-5C94-4824-B8D9-5D01B34C5E9C}"/>
              </a:ext>
            </a:extLst>
          </p:cNvPr>
          <p:cNvSpPr/>
          <p:nvPr/>
        </p:nvSpPr>
        <p:spPr>
          <a:xfrm>
            <a:off x="3152785" y="3367620"/>
            <a:ext cx="106680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Ihrík</a:t>
            </a:r>
            <a:endParaRPr lang="cs-CZ" sz="1400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6A2B939D-4CB9-4329-BF32-AADE6B144611}"/>
              </a:ext>
            </a:extLst>
          </p:cNvPr>
          <p:cNvSpPr/>
          <p:nvPr/>
        </p:nvSpPr>
        <p:spPr>
          <a:xfrm>
            <a:off x="3152785" y="4053208"/>
            <a:ext cx="106680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Zelená hora</a:t>
            </a:r>
          </a:p>
        </p:txBody>
      </p:sp>
      <p:sp>
        <p:nvSpPr>
          <p:cNvPr id="17" name="Vývojový diagram: rozhodnutí 16">
            <a:extLst>
              <a:ext uri="{FF2B5EF4-FFF2-40B4-BE49-F238E27FC236}">
                <a16:creationId xmlns:a16="http://schemas.microsoft.com/office/drawing/2014/main" id="{E419E4D7-1D60-4504-B561-CB65CE85F620}"/>
              </a:ext>
            </a:extLst>
          </p:cNvPr>
          <p:cNvSpPr/>
          <p:nvPr/>
        </p:nvSpPr>
        <p:spPr>
          <a:xfrm>
            <a:off x="1010602" y="4858564"/>
            <a:ext cx="1560195" cy="87058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Špatné počasí</a:t>
            </a:r>
          </a:p>
        </p:txBody>
      </p:sp>
      <p:sp>
        <p:nvSpPr>
          <p:cNvPr id="18" name="Vývojový diagram: alternativní postup 17">
            <a:extLst>
              <a:ext uri="{FF2B5EF4-FFF2-40B4-BE49-F238E27FC236}">
                <a16:creationId xmlns:a16="http://schemas.microsoft.com/office/drawing/2014/main" id="{158BFDB6-6BB2-4617-824E-796808FF17ED}"/>
              </a:ext>
            </a:extLst>
          </p:cNvPr>
          <p:cNvSpPr/>
          <p:nvPr/>
        </p:nvSpPr>
        <p:spPr>
          <a:xfrm>
            <a:off x="4844425" y="2038350"/>
            <a:ext cx="1066800" cy="514350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Autokemp </a:t>
            </a:r>
            <a:r>
              <a:rPr lang="cs-CZ" sz="1400" dirty="0" err="1"/>
              <a:t>Podlesok</a:t>
            </a:r>
            <a:endParaRPr lang="cs-CZ" sz="1400" dirty="0"/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09A1B0D4-650E-4A56-B93E-D43005288DF5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1790700" y="2552700"/>
            <a:ext cx="0" cy="192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C4AB82B5-6097-41D4-9772-2C472FEEF754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1790700" y="3259666"/>
            <a:ext cx="0" cy="150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CBB29076-A498-4C1A-9C9D-93D01642A4EE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1790700" y="3924301"/>
            <a:ext cx="0" cy="150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E3E20187-BD59-43E3-A830-DDA0EDC24A72}"/>
              </a:ext>
            </a:extLst>
          </p:cNvPr>
          <p:cNvCxnSpPr>
            <a:stCxn id="12" idx="2"/>
            <a:endCxn id="17" idx="0"/>
          </p:cNvCxnSpPr>
          <p:nvPr/>
        </p:nvCxnSpPr>
        <p:spPr>
          <a:xfrm>
            <a:off x="1790700" y="4588936"/>
            <a:ext cx="0" cy="269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DFE1BFEE-F745-4A1A-9F88-3E5515823BF4}"/>
              </a:ext>
            </a:extLst>
          </p:cNvPr>
          <p:cNvCxnSpPr>
            <a:stCxn id="13" idx="2"/>
          </p:cNvCxnSpPr>
          <p:nvPr/>
        </p:nvCxnSpPr>
        <p:spPr>
          <a:xfrm>
            <a:off x="3686185" y="2552700"/>
            <a:ext cx="0" cy="150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AD56854B-2A94-4BBC-AAD6-49CF5A3DFC07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>
            <a:off x="3686185" y="3217335"/>
            <a:ext cx="0" cy="150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47777815-DD5E-4AD3-8A54-3D08ACD2C63B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>
            <a:off x="3686185" y="3881970"/>
            <a:ext cx="0" cy="171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31E64DC0-84F8-4A42-A8B8-D90B17E43BB2}"/>
              </a:ext>
            </a:extLst>
          </p:cNvPr>
          <p:cNvCxnSpPr>
            <a:stCxn id="19" idx="0"/>
          </p:cNvCxnSpPr>
          <p:nvPr/>
        </p:nvCxnSpPr>
        <p:spPr>
          <a:xfrm flipV="1">
            <a:off x="5377825" y="2552700"/>
            <a:ext cx="3800" cy="192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0DE8F7DD-2F87-4544-A380-31B75AB9241B}"/>
              </a:ext>
            </a:extLst>
          </p:cNvPr>
          <p:cNvCxnSpPr>
            <a:stCxn id="20" idx="0"/>
          </p:cNvCxnSpPr>
          <p:nvPr/>
        </p:nvCxnSpPr>
        <p:spPr>
          <a:xfrm flipV="1">
            <a:off x="5377825" y="3259666"/>
            <a:ext cx="3800" cy="160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A08AF753-9345-4598-B8E5-ABD6256EE8CF}"/>
              </a:ext>
            </a:extLst>
          </p:cNvPr>
          <p:cNvCxnSpPr>
            <a:stCxn id="21" idx="0"/>
          </p:cNvCxnSpPr>
          <p:nvPr/>
        </p:nvCxnSpPr>
        <p:spPr>
          <a:xfrm flipV="1">
            <a:off x="5377825" y="3934675"/>
            <a:ext cx="0" cy="139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pojnice: pravoúhlá 43">
            <a:extLst>
              <a:ext uri="{FF2B5EF4-FFF2-40B4-BE49-F238E27FC236}">
                <a16:creationId xmlns:a16="http://schemas.microsoft.com/office/drawing/2014/main" id="{A5663D25-7A99-4FCA-9311-E58DB6B4B298}"/>
              </a:ext>
            </a:extLst>
          </p:cNvPr>
          <p:cNvCxnSpPr>
            <a:stCxn id="17" idx="3"/>
            <a:endCxn id="13" idx="1"/>
          </p:cNvCxnSpPr>
          <p:nvPr/>
        </p:nvCxnSpPr>
        <p:spPr>
          <a:xfrm flipV="1">
            <a:off x="2570797" y="2295525"/>
            <a:ext cx="581988" cy="299833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pojnice: pravoúhlá 45">
            <a:extLst>
              <a:ext uri="{FF2B5EF4-FFF2-40B4-BE49-F238E27FC236}">
                <a16:creationId xmlns:a16="http://schemas.microsoft.com/office/drawing/2014/main" id="{75495616-74DC-48FF-9485-9311B59A72EF}"/>
              </a:ext>
            </a:extLst>
          </p:cNvPr>
          <p:cNvCxnSpPr>
            <a:stCxn id="17" idx="2"/>
            <a:endCxn id="21" idx="2"/>
          </p:cNvCxnSpPr>
          <p:nvPr/>
        </p:nvCxnSpPr>
        <p:spPr>
          <a:xfrm rot="5400000" flipH="1" flipV="1">
            <a:off x="3014156" y="3365479"/>
            <a:ext cx="1140212" cy="3587125"/>
          </a:xfrm>
          <a:prstGeom prst="bentConnector3">
            <a:avLst>
              <a:gd name="adj1" fmla="val -2004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pojnice: pravoúhlá 47">
            <a:extLst>
              <a:ext uri="{FF2B5EF4-FFF2-40B4-BE49-F238E27FC236}">
                <a16:creationId xmlns:a16="http://schemas.microsoft.com/office/drawing/2014/main" id="{F31AA9AC-6DCF-442A-9BB5-2A1FF8A72277}"/>
              </a:ext>
            </a:extLst>
          </p:cNvPr>
          <p:cNvCxnSpPr>
            <a:stCxn id="16" idx="2"/>
            <a:endCxn id="18" idx="1"/>
          </p:cNvCxnSpPr>
          <p:nvPr/>
        </p:nvCxnSpPr>
        <p:spPr>
          <a:xfrm rot="5400000" flipH="1" flipV="1">
            <a:off x="3129288" y="2852422"/>
            <a:ext cx="2272033" cy="1158240"/>
          </a:xfrm>
          <a:prstGeom prst="bentConnector4">
            <a:avLst>
              <a:gd name="adj1" fmla="val -10061"/>
              <a:gd name="adj2" fmla="val 7302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Vývojový diagram: spojnice 48">
            <a:extLst>
              <a:ext uri="{FF2B5EF4-FFF2-40B4-BE49-F238E27FC236}">
                <a16:creationId xmlns:a16="http://schemas.microsoft.com/office/drawing/2014/main" id="{33983701-5E31-4FE4-A8BE-7D4BAF04AF3B}"/>
              </a:ext>
            </a:extLst>
          </p:cNvPr>
          <p:cNvSpPr/>
          <p:nvPr/>
        </p:nvSpPr>
        <p:spPr>
          <a:xfrm>
            <a:off x="2324100" y="4846110"/>
            <a:ext cx="246697" cy="27453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-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A2F8C1E5-9B7C-4AFC-9B3E-1841AFE9F62C}"/>
              </a:ext>
            </a:extLst>
          </p:cNvPr>
          <p:cNvGrpSpPr/>
          <p:nvPr/>
        </p:nvGrpSpPr>
        <p:grpSpPr>
          <a:xfrm>
            <a:off x="2229803" y="2745316"/>
            <a:ext cx="3681422" cy="3121097"/>
            <a:chOff x="2229803" y="2745316"/>
            <a:chExt cx="3681422" cy="3121097"/>
          </a:xfrm>
        </p:grpSpPr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10837623-99CE-4465-A4A9-964840BE1C01}"/>
                </a:ext>
              </a:extLst>
            </p:cNvPr>
            <p:cNvSpPr/>
            <p:nvPr/>
          </p:nvSpPr>
          <p:spPr>
            <a:xfrm>
              <a:off x="4844425" y="2745316"/>
              <a:ext cx="1066800" cy="514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 err="1"/>
                <a:t>Hrabušice</a:t>
              </a:r>
              <a:endParaRPr lang="cs-CZ" sz="1400" dirty="0"/>
            </a:p>
          </p:txBody>
        </p:sp>
        <p:sp>
          <p:nvSpPr>
            <p:cNvPr id="20" name="Obdélník 19">
              <a:extLst>
                <a:ext uri="{FF2B5EF4-FFF2-40B4-BE49-F238E27FC236}">
                  <a16:creationId xmlns:a16="http://schemas.microsoft.com/office/drawing/2014/main" id="{98B9020E-0432-420D-B680-BD147BC5459D}"/>
                </a:ext>
              </a:extLst>
            </p:cNvPr>
            <p:cNvSpPr/>
            <p:nvPr/>
          </p:nvSpPr>
          <p:spPr>
            <a:xfrm>
              <a:off x="4844425" y="3420325"/>
              <a:ext cx="1066800" cy="514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Nádraží </a:t>
              </a:r>
              <a:r>
                <a:rPr lang="cs-CZ" sz="1400" dirty="0" err="1"/>
                <a:t>Vydrník</a:t>
              </a:r>
              <a:endParaRPr lang="cs-CZ" sz="1400" dirty="0"/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ECA279D8-3750-4734-BE6A-09C288737277}"/>
                </a:ext>
              </a:extLst>
            </p:cNvPr>
            <p:cNvSpPr/>
            <p:nvPr/>
          </p:nvSpPr>
          <p:spPr>
            <a:xfrm>
              <a:off x="4844425" y="4074586"/>
              <a:ext cx="1066800" cy="514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Nádraží </a:t>
              </a:r>
              <a:r>
                <a:rPr lang="cs-CZ" sz="1400" dirty="0" err="1"/>
                <a:t>Hadušovce</a:t>
              </a:r>
              <a:endParaRPr lang="cs-CZ" sz="1400" dirty="0"/>
            </a:p>
          </p:txBody>
        </p:sp>
        <p:sp>
          <p:nvSpPr>
            <p:cNvPr id="50" name="Vývojový diagram: spojnice 49">
              <a:extLst>
                <a:ext uri="{FF2B5EF4-FFF2-40B4-BE49-F238E27FC236}">
                  <a16:creationId xmlns:a16="http://schemas.microsoft.com/office/drawing/2014/main" id="{09B32DC2-19D6-459D-8330-EC0CF0A9AC00}"/>
                </a:ext>
              </a:extLst>
            </p:cNvPr>
            <p:cNvSpPr/>
            <p:nvPr/>
          </p:nvSpPr>
          <p:spPr>
            <a:xfrm>
              <a:off x="2229803" y="5591882"/>
              <a:ext cx="246697" cy="27453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+</a:t>
              </a:r>
            </a:p>
          </p:txBody>
        </p:sp>
      </p:grpSp>
      <p:pic>
        <p:nvPicPr>
          <p:cNvPr id="58" name="Grafický objekt 57">
            <a:extLst>
              <a:ext uri="{FF2B5EF4-FFF2-40B4-BE49-F238E27FC236}">
                <a16:creationId xmlns:a16="http://schemas.microsoft.com/office/drawing/2014/main" id="{3D6D7396-68EF-49AB-BF12-9B9242B7B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11121763" y="4381144"/>
            <a:ext cx="181437" cy="326702"/>
          </a:xfrm>
          <a:prstGeom prst="rect">
            <a:avLst/>
          </a:prstGeom>
        </p:spPr>
      </p:pic>
      <p:pic>
        <p:nvPicPr>
          <p:cNvPr id="60" name="Obrázek 59">
            <a:extLst>
              <a:ext uri="{FF2B5EF4-FFF2-40B4-BE49-F238E27FC236}">
                <a16:creationId xmlns:a16="http://schemas.microsoft.com/office/drawing/2014/main" id="{095E4943-76E6-4DD5-B329-88570F2DCE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006085" y="4707846"/>
            <a:ext cx="412795" cy="41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481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0671 L -0.0026 0.00671 C -0.00742 0.00625 -0.01211 0.00602 -0.0168 0.00532 C -0.01901 0.00486 -0.01927 0.00301 -0.02122 0.00139 C -0.02187 0.00069 -0.02278 0.00046 -0.02344 3.33333E-6 L -0.02786 -0.01181 L -0.02943 -0.01574 C -0.03086 -0.02616 -0.02903 -0.01667 -0.03242 -0.025 C -0.03307 -0.02662 -0.03333 -0.02871 -0.03385 -0.03033 C -0.03646 -0.03797 -0.03646 -0.03727 -0.03906 -0.04352 C -0.03958 -0.04491 -0.03997 -0.0463 -0.04049 -0.04746 C -0.04127 -0.04908 -0.04206 -0.05 -0.04271 -0.05139 C -0.04336 -0.05278 -0.04375 -0.05417 -0.04427 -0.05556 C -0.04492 -0.05718 -0.0457 -0.05903 -0.04648 -0.06065 C -0.047 -0.06204 -0.04739 -0.06343 -0.04792 -0.06459 C -0.0487 -0.06621 -0.04948 -0.06736 -0.05026 -0.06875 C -0.05156 -0.07616 -0.04987 -0.06922 -0.05312 -0.07662 C -0.0543 -0.07917 -0.05469 -0.08264 -0.05612 -0.08449 L -0.06289 -0.09236 L -0.06732 -0.09769 C -0.06797 -0.09861 -0.06862 -0.09977 -0.06953 -0.10023 L -0.0806 -0.10695 L -0.08294 -0.10834 C -0.08359 -0.1088 -0.08437 -0.10926 -0.08515 -0.10949 C -0.08776 -0.11088 -0.08893 -0.11135 -0.0918 -0.11227 C -0.09349 -0.11273 -0.09531 -0.1132 -0.097 -0.11343 C -0.1026 -0.12014 -0.09544 -0.11227 -0.10221 -0.1176 C -0.10299 -0.11806 -0.10364 -0.11945 -0.10443 -0.12014 C -0.10508 -0.12084 -0.10586 -0.12107 -0.10664 -0.12153 C -0.10742 -0.12269 -0.10794 -0.12431 -0.10885 -0.12547 C -0.1095 -0.12616 -0.11055 -0.12593 -0.11107 -0.12686 C -0.11588 -0.13357 -0.10924 -0.12871 -0.11484 -0.13195 C -0.11549 -0.13334 -0.11627 -0.13473 -0.11706 -0.13588 C -0.1237 -0.14514 -0.11927 -0.13797 -0.1237 -0.14398 C -0.12435 -0.14491 -0.12786 -0.14954 -0.1289 -0.15047 C -0.12969 -0.15116 -0.13047 -0.15116 -0.13112 -0.15186 C -0.13112 -0.15186 -0.13672 -0.15834 -0.13789 -0.15973 C -0.13854 -0.16065 -0.13945 -0.16135 -0.1401 -0.1625 C -0.14153 -0.16505 -0.14258 -0.16922 -0.14453 -0.17037 L -0.14674 -0.17153 C -0.14778 -0.17338 -0.14857 -0.17547 -0.14974 -0.17686 C -0.15117 -0.17894 -0.15273 -0.18033 -0.15417 -0.18218 C -0.15495 -0.18311 -0.15573 -0.1838 -0.15638 -0.18473 C -0.15716 -0.18611 -0.15794 -0.18727 -0.15859 -0.18889 C -0.15924 -0.19005 -0.1595 -0.19167 -0.16015 -0.19283 C -0.16081 -0.19398 -0.16159 -0.19445 -0.16237 -0.19537 C -0.16289 -0.19676 -0.16328 -0.19815 -0.1638 -0.19931 C -0.16862 -0.20949 -0.1638 -0.19746 -0.16758 -0.20718 C -0.16784 -0.20857 -0.16784 -0.21019 -0.16823 -0.21135 C -0.16888 -0.2125 -0.16992 -0.21273 -0.17057 -0.21389 C -0.17135 -0.21551 -0.172 -0.21736 -0.17278 -0.21922 C -0.17331 -0.22037 -0.1737 -0.22199 -0.17422 -0.22315 C -0.17487 -0.22454 -0.17578 -0.2257 -0.17643 -0.22709 C -0.1776 -0.22963 -0.17812 -0.23264 -0.17943 -0.23496 C -0.18021 -0.23635 -0.18099 -0.2375 -0.18164 -0.23889 C -0.18242 -0.24051 -0.1832 -0.24236 -0.18385 -0.24422 C -0.18437 -0.24561 -0.18463 -0.24723 -0.18542 -0.24815 C -0.18594 -0.24908 -0.18685 -0.24908 -0.18763 -0.24954 C -0.18828 -0.25093 -0.18893 -0.25255 -0.18984 -0.25348 C -0.19114 -0.25486 -0.19284 -0.25533 -0.19427 -0.25602 C -0.19505 -0.25648 -0.1957 -0.25718 -0.19648 -0.25741 C -0.19844 -0.25811 -0.2026 -0.25926 -0.20469 -0.26019 C -0.20547 -0.26042 -0.20612 -0.26111 -0.2069 -0.26135 C -0.20794 -0.26181 -0.20885 -0.26227 -0.20989 -0.26273 C -0.21068 -0.2632 -0.21133 -0.26366 -0.21211 -0.26412 C -0.21406 -0.26505 -0.21601 -0.26574 -0.2181 -0.26667 C -0.21901 -0.26713 -0.22005 -0.26736 -0.22096 -0.26806 L -0.22552 -0.27061 C -0.22617 -0.27107 -0.22695 -0.27153 -0.22773 -0.27199 C -0.2293 -0.27269 -0.23398 -0.27454 -0.23515 -0.27593 C -0.23802 -0.2794 -0.23646 -0.27801 -0.23958 -0.27986 C -0.24036 -0.28079 -0.24114 -0.28148 -0.2418 -0.28241 C -0.24336 -0.28496 -0.24453 -0.28843 -0.24622 -0.29051 L -0.25521 -0.30093 C -0.25586 -0.30186 -0.25651 -0.30324 -0.25742 -0.30371 L -0.26042 -0.30486 C -0.26107 -0.30579 -0.26185 -0.30695 -0.26263 -0.30764 C -0.26328 -0.30834 -0.26419 -0.30834 -0.26484 -0.30903 C -0.2664 -0.31042 -0.26784 -0.3125 -0.26927 -0.31412 C -0.27005 -0.31505 -0.27083 -0.31574 -0.27148 -0.3169 C -0.27344 -0.32037 -0.27552 -0.32454 -0.27825 -0.32616 C -0.2789 -0.32662 -0.27969 -0.32686 -0.28047 -0.32732 C -0.28216 -0.32894 -0.28229 -0.3294 -0.28333 -0.33125 " pathEditMode="relative" ptsTypes="AAAAAAAAAAAAAAAAAAAAAAAAAAAAAAAAAAAAAAAAAAAAAAAAAAAAAAAAAAAAAAAAAAAAAAAAAAAAAAAAAAA">
                                      <p:cBhvr>
                                        <p:cTn id="1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333 -0.27986 L -0.28333 -0.27986 C -0.28164 -0.27778 -0.27943 -0.27639 -0.27812 -0.27338 C -0.27721 -0.27129 -0.27747 -0.26805 -0.27747 -0.26551 C -0.27747 -0.25532 -0.27773 -0.24514 -0.27812 -0.23518 C -0.27838 -0.22986 -0.28099 -0.22824 -0.2819 -0.22315 L -0.28333 -0.21528 C -0.28359 -0.21389 -0.28372 -0.2125 -0.28411 -0.21134 C -0.28463 -0.20949 -0.28515 -0.20787 -0.28555 -0.20602 C -0.28672 -0.20116 -0.28568 -0.20254 -0.28776 -0.19815 C -0.28932 -0.19491 -0.29258 -0.19004 -0.29453 -0.18889 L -0.29674 -0.1875 L -0.29818 -0.17963 C -0.29844 -0.17824 -0.29857 -0.17685 -0.29896 -0.17569 L -0.30039 -0.17176 C -0.30065 -0.16921 -0.30091 -0.16643 -0.30117 -0.16389 C -0.30143 -0.16042 -0.30156 -0.15671 -0.30195 -0.15324 C -0.30247 -0.14815 -0.30273 -0.15023 -0.30417 -0.14537 C -0.30443 -0.14421 -0.30469 -0.14259 -0.30482 -0.14143 C -0.30469 -0.13819 -0.30469 -0.13518 -0.30417 -0.13217 C -0.30364 -0.12917 -0.30143 -0.12639 -0.30039 -0.1243 C -0.29987 -0.12292 -0.29948 -0.12153 -0.29896 -0.12037 C -0.29831 -0.11875 -0.29739 -0.11782 -0.29674 -0.1162 C -0.29557 -0.11389 -0.29375 -0.10833 -0.29375 -0.10833 C -0.29336 -0.10486 -0.29258 -0.09676 -0.29153 -0.09398 L -0.28997 -0.08981 C -0.28984 -0.08866 -0.28971 -0.08727 -0.28932 -0.08588 C -0.28841 -0.0831 -0.28633 -0.07801 -0.28633 -0.07801 L -0.28411 -0.0662 L -0.28333 -0.06227 L -0.28255 -0.05833 C -0.28281 -0.05393 -0.28255 -0.0493 -0.28333 -0.04514 C -0.28372 -0.04329 -0.28646 -0.03518 -0.28854 -0.03449 C -0.29193 -0.03333 -0.29544 -0.03356 -0.29896 -0.0331 C -0.30013 -0.03264 -0.30143 -0.03264 -0.3026 -0.03194 C -0.30859 -0.02824 -0.30299 -0.03032 -0.30781 -0.02662 C -0.30924 -0.02546 -0.31237 -0.02384 -0.31237 -0.02384 C -0.31875 -0.01643 -0.31068 -0.02546 -0.3168 -0.01991 C -0.32187 -0.01551 -0.31575 -0.01875 -0.322 -0.01597 C -0.32265 -0.01458 -0.32357 -0.01342 -0.32422 -0.01204 C -0.32422 -0.01204 -0.32786 -0.00208 -0.32864 -0.00023 C -0.32917 0.00116 -0.3293 0.00347 -0.33008 0.00371 C -0.33216 0.00463 -0.33411 0.00533 -0.33607 0.00648 C -0.33685 0.00695 -0.3375 0.00741 -0.33828 0.00787 C -0.33932 0.00833 -0.34023 0.00857 -0.34127 0.00903 C -0.34271 0.00996 -0.34427 0.01088 -0.3457 0.01181 L -0.34792 0.01296 L -0.35013 0.01435 L -0.35234 0.01574 C -0.35312 0.01667 -0.35377 0.01759 -0.35456 0.01829 C -0.35794 0.0213 -0.35586 0.01759 -0.35911 0.02222 C -0.35989 0.02338 -0.36042 0.02523 -0.36133 0.02616 C -0.36406 0.02894 -0.36784 0.0294 -0.37096 0.03009 C -0.37174 0.03056 -0.37265 0.03056 -0.37318 0.03148 C -0.37448 0.0338 -0.37487 0.03727 -0.37617 0.03935 L -0.37838 0.04329 C -0.37864 0.04722 -0.37864 0.05486 -0.37982 0.05926 C -0.38021 0.06065 -0.38073 0.06204 -0.38138 0.0632 C -0.38203 0.06458 -0.38281 0.06574 -0.38359 0.06713 C -0.38463 0.07315 -0.38437 0.0757 -0.38724 0.07894 C -0.38789 0.07986 -0.3888 0.07986 -0.38945 0.08033 C -0.39023 0.08171 -0.39088 0.08333 -0.39167 0.08426 C -0.39336 0.08634 -0.39505 0.08727 -0.39687 0.0882 C -0.39857 0.09259 -0.39752 0.09213 -0.39909 0.09213 " pathEditMode="relative" ptsTypes="AAAAAAAAAAAAAAAAAAAAAAAAAAAAAAAAAAAAAAAAAAAAAAAAAAAAAAAAAAAAAAAA">
                                      <p:cBhvr>
                                        <p:cTn id="1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4032EE8-0D50-4FBE-9030-CA7F5876C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 cesty – dobré počasí</a:t>
            </a:r>
          </a:p>
        </p:txBody>
      </p:sp>
      <p:pic>
        <p:nvPicPr>
          <p:cNvPr id="52" name="Zástupný symbol pro obsah 51">
            <a:extLst>
              <a:ext uri="{FF2B5EF4-FFF2-40B4-BE49-F238E27FC236}">
                <a16:creationId xmlns:a16="http://schemas.microsoft.com/office/drawing/2014/main" id="{348A072D-8BA1-4BAC-9108-D02E5CD54B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664" y="1857305"/>
            <a:ext cx="6177936" cy="4126099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8A50EF1-78EA-44EC-A54F-08FB4C9C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Tipy na dovolenou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4AC5523-46F8-4E5D-9668-945DE2CAB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D279-7CFF-4640-849F-E65658379B2F}" type="slidenum">
              <a:rPr lang="cs-CZ" smtClean="0"/>
              <a:t>7</a:t>
            </a:fld>
            <a:endParaRPr lang="cs-CZ"/>
          </a:p>
        </p:txBody>
      </p:sp>
      <p:sp>
        <p:nvSpPr>
          <p:cNvPr id="9" name="Vývojový diagram: alternativní postup 8">
            <a:extLst>
              <a:ext uri="{FF2B5EF4-FFF2-40B4-BE49-F238E27FC236}">
                <a16:creationId xmlns:a16="http://schemas.microsoft.com/office/drawing/2014/main" id="{74CBFE9B-AE60-4746-BB69-97124151CF9B}"/>
              </a:ext>
            </a:extLst>
          </p:cNvPr>
          <p:cNvSpPr/>
          <p:nvPr/>
        </p:nvSpPr>
        <p:spPr>
          <a:xfrm>
            <a:off x="1257300" y="2038350"/>
            <a:ext cx="1066800" cy="514350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Autokemp </a:t>
            </a:r>
            <a:r>
              <a:rPr lang="cs-CZ" sz="1400" dirty="0" err="1"/>
              <a:t>Podlesok</a:t>
            </a:r>
            <a:endParaRPr lang="cs-CZ" sz="1400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8490AC3-4B22-470D-B2D8-73D88C403BF1}"/>
              </a:ext>
            </a:extLst>
          </p:cNvPr>
          <p:cNvSpPr/>
          <p:nvPr/>
        </p:nvSpPr>
        <p:spPr>
          <a:xfrm>
            <a:off x="1257300" y="2745316"/>
            <a:ext cx="106680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Hrabušice</a:t>
            </a:r>
            <a:endParaRPr lang="cs-CZ" sz="1400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208CF46-C9B4-4B3C-8696-BF14859793E4}"/>
              </a:ext>
            </a:extLst>
          </p:cNvPr>
          <p:cNvSpPr/>
          <p:nvPr/>
        </p:nvSpPr>
        <p:spPr>
          <a:xfrm>
            <a:off x="1257300" y="3409951"/>
            <a:ext cx="106680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Spišský </a:t>
            </a:r>
            <a:r>
              <a:rPr lang="cs-CZ" sz="1400" dirty="0" err="1"/>
              <a:t>Štvrtok</a:t>
            </a:r>
            <a:endParaRPr lang="cs-CZ" sz="1400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20C36DA-433C-418E-89C8-63584C15D32F}"/>
              </a:ext>
            </a:extLst>
          </p:cNvPr>
          <p:cNvSpPr/>
          <p:nvPr/>
        </p:nvSpPr>
        <p:spPr>
          <a:xfrm>
            <a:off x="1257300" y="4074586"/>
            <a:ext cx="106680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Hadušovce</a:t>
            </a:r>
            <a:endParaRPr lang="cs-CZ" sz="1400" dirty="0"/>
          </a:p>
        </p:txBody>
      </p:sp>
      <p:sp>
        <p:nvSpPr>
          <p:cNvPr id="17" name="Vývojový diagram: rozhodnutí 16">
            <a:extLst>
              <a:ext uri="{FF2B5EF4-FFF2-40B4-BE49-F238E27FC236}">
                <a16:creationId xmlns:a16="http://schemas.microsoft.com/office/drawing/2014/main" id="{E419E4D7-1D60-4504-B561-CB65CE85F620}"/>
              </a:ext>
            </a:extLst>
          </p:cNvPr>
          <p:cNvSpPr/>
          <p:nvPr/>
        </p:nvSpPr>
        <p:spPr>
          <a:xfrm>
            <a:off x="1010602" y="4858564"/>
            <a:ext cx="1560195" cy="87058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Špatné počasí</a:t>
            </a:r>
          </a:p>
        </p:txBody>
      </p:sp>
      <p:sp>
        <p:nvSpPr>
          <p:cNvPr id="18" name="Vývojový diagram: alternativní postup 17">
            <a:extLst>
              <a:ext uri="{FF2B5EF4-FFF2-40B4-BE49-F238E27FC236}">
                <a16:creationId xmlns:a16="http://schemas.microsoft.com/office/drawing/2014/main" id="{158BFDB6-6BB2-4617-824E-796808FF17ED}"/>
              </a:ext>
            </a:extLst>
          </p:cNvPr>
          <p:cNvSpPr/>
          <p:nvPr/>
        </p:nvSpPr>
        <p:spPr>
          <a:xfrm>
            <a:off x="4844425" y="2038350"/>
            <a:ext cx="1066800" cy="514350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Autokemp </a:t>
            </a:r>
            <a:r>
              <a:rPr lang="cs-CZ" sz="1400" dirty="0" err="1"/>
              <a:t>Podlesok</a:t>
            </a:r>
            <a:endParaRPr lang="cs-CZ" sz="1400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0837623-99CE-4465-A4A9-964840BE1C01}"/>
              </a:ext>
            </a:extLst>
          </p:cNvPr>
          <p:cNvSpPr/>
          <p:nvPr/>
        </p:nvSpPr>
        <p:spPr>
          <a:xfrm>
            <a:off x="4844425" y="2745316"/>
            <a:ext cx="106680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Hrabušice</a:t>
            </a:r>
            <a:endParaRPr lang="cs-CZ" sz="1400" dirty="0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98B9020E-0432-420D-B680-BD147BC5459D}"/>
              </a:ext>
            </a:extLst>
          </p:cNvPr>
          <p:cNvSpPr/>
          <p:nvPr/>
        </p:nvSpPr>
        <p:spPr>
          <a:xfrm>
            <a:off x="4844425" y="3420325"/>
            <a:ext cx="106680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Nádraží </a:t>
            </a:r>
            <a:r>
              <a:rPr lang="cs-CZ" sz="1400" dirty="0" err="1"/>
              <a:t>Vydrník</a:t>
            </a:r>
            <a:endParaRPr lang="cs-CZ" sz="1400" dirty="0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ECA279D8-3750-4734-BE6A-09C288737277}"/>
              </a:ext>
            </a:extLst>
          </p:cNvPr>
          <p:cNvSpPr/>
          <p:nvPr/>
        </p:nvSpPr>
        <p:spPr>
          <a:xfrm>
            <a:off x="4844425" y="4074586"/>
            <a:ext cx="1066800" cy="514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Nádraží </a:t>
            </a:r>
            <a:r>
              <a:rPr lang="cs-CZ" sz="1400" dirty="0" err="1"/>
              <a:t>Hadušovce</a:t>
            </a:r>
            <a:endParaRPr lang="cs-CZ" sz="1400" dirty="0"/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09A1B0D4-650E-4A56-B93E-D43005288DF5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1790700" y="2552700"/>
            <a:ext cx="0" cy="192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>
            <a:extLst>
              <a:ext uri="{FF2B5EF4-FFF2-40B4-BE49-F238E27FC236}">
                <a16:creationId xmlns:a16="http://schemas.microsoft.com/office/drawing/2014/main" id="{C4AB82B5-6097-41D4-9772-2C472FEEF754}"/>
              </a:ext>
            </a:extLst>
          </p:cNvPr>
          <p:cNvCxnSpPr>
            <a:stCxn id="10" idx="2"/>
            <a:endCxn id="11" idx="0"/>
          </p:cNvCxnSpPr>
          <p:nvPr/>
        </p:nvCxnSpPr>
        <p:spPr>
          <a:xfrm>
            <a:off x="1790700" y="3259666"/>
            <a:ext cx="0" cy="150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CBB29076-A498-4C1A-9C9D-93D01642A4EE}"/>
              </a:ext>
            </a:extLst>
          </p:cNvPr>
          <p:cNvCxnSpPr>
            <a:stCxn id="11" idx="2"/>
            <a:endCxn id="12" idx="0"/>
          </p:cNvCxnSpPr>
          <p:nvPr/>
        </p:nvCxnSpPr>
        <p:spPr>
          <a:xfrm>
            <a:off x="1790700" y="3924301"/>
            <a:ext cx="0" cy="150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E3E20187-BD59-43E3-A830-DDA0EDC24A72}"/>
              </a:ext>
            </a:extLst>
          </p:cNvPr>
          <p:cNvCxnSpPr>
            <a:stCxn id="12" idx="2"/>
            <a:endCxn id="17" idx="0"/>
          </p:cNvCxnSpPr>
          <p:nvPr/>
        </p:nvCxnSpPr>
        <p:spPr>
          <a:xfrm>
            <a:off x="1790700" y="4588936"/>
            <a:ext cx="0" cy="269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DFE1BFEE-F745-4A1A-9F88-3E5515823BF4}"/>
              </a:ext>
            </a:extLst>
          </p:cNvPr>
          <p:cNvCxnSpPr>
            <a:stCxn id="13" idx="2"/>
          </p:cNvCxnSpPr>
          <p:nvPr/>
        </p:nvCxnSpPr>
        <p:spPr>
          <a:xfrm>
            <a:off x="3686185" y="2552700"/>
            <a:ext cx="0" cy="150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AD56854B-2A94-4BBC-AAD6-49CF5A3DFC07}"/>
              </a:ext>
            </a:extLst>
          </p:cNvPr>
          <p:cNvCxnSpPr>
            <a:stCxn id="14" idx="2"/>
            <a:endCxn id="15" idx="0"/>
          </p:cNvCxnSpPr>
          <p:nvPr/>
        </p:nvCxnSpPr>
        <p:spPr>
          <a:xfrm>
            <a:off x="3686185" y="3217335"/>
            <a:ext cx="0" cy="150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47777815-DD5E-4AD3-8A54-3D08ACD2C63B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>
            <a:off x="3686185" y="3881970"/>
            <a:ext cx="0" cy="171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31E64DC0-84F8-4A42-A8B8-D90B17E43BB2}"/>
              </a:ext>
            </a:extLst>
          </p:cNvPr>
          <p:cNvCxnSpPr>
            <a:stCxn id="19" idx="0"/>
          </p:cNvCxnSpPr>
          <p:nvPr/>
        </p:nvCxnSpPr>
        <p:spPr>
          <a:xfrm flipV="1">
            <a:off x="5377825" y="2552700"/>
            <a:ext cx="3800" cy="192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0DE8F7DD-2F87-4544-A380-31B75AB9241B}"/>
              </a:ext>
            </a:extLst>
          </p:cNvPr>
          <p:cNvCxnSpPr>
            <a:stCxn id="20" idx="0"/>
          </p:cNvCxnSpPr>
          <p:nvPr/>
        </p:nvCxnSpPr>
        <p:spPr>
          <a:xfrm flipV="1">
            <a:off x="5377825" y="3259666"/>
            <a:ext cx="3800" cy="160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A08AF753-9345-4598-B8E5-ABD6256EE8CF}"/>
              </a:ext>
            </a:extLst>
          </p:cNvPr>
          <p:cNvCxnSpPr>
            <a:stCxn id="21" idx="0"/>
          </p:cNvCxnSpPr>
          <p:nvPr/>
        </p:nvCxnSpPr>
        <p:spPr>
          <a:xfrm flipV="1">
            <a:off x="5377825" y="3934675"/>
            <a:ext cx="0" cy="139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pojnice: pravoúhlá 43">
            <a:extLst>
              <a:ext uri="{FF2B5EF4-FFF2-40B4-BE49-F238E27FC236}">
                <a16:creationId xmlns:a16="http://schemas.microsoft.com/office/drawing/2014/main" id="{A5663D25-7A99-4FCA-9311-E58DB6B4B298}"/>
              </a:ext>
            </a:extLst>
          </p:cNvPr>
          <p:cNvCxnSpPr>
            <a:stCxn id="17" idx="3"/>
            <a:endCxn id="13" idx="1"/>
          </p:cNvCxnSpPr>
          <p:nvPr/>
        </p:nvCxnSpPr>
        <p:spPr>
          <a:xfrm flipV="1">
            <a:off x="2570797" y="2295525"/>
            <a:ext cx="581988" cy="299833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pojnice: pravoúhlá 45">
            <a:extLst>
              <a:ext uri="{FF2B5EF4-FFF2-40B4-BE49-F238E27FC236}">
                <a16:creationId xmlns:a16="http://schemas.microsoft.com/office/drawing/2014/main" id="{75495616-74DC-48FF-9485-9311B59A72EF}"/>
              </a:ext>
            </a:extLst>
          </p:cNvPr>
          <p:cNvCxnSpPr>
            <a:stCxn id="17" idx="2"/>
            <a:endCxn id="21" idx="2"/>
          </p:cNvCxnSpPr>
          <p:nvPr/>
        </p:nvCxnSpPr>
        <p:spPr>
          <a:xfrm rot="5400000" flipH="1" flipV="1">
            <a:off x="3014156" y="3365479"/>
            <a:ext cx="1140212" cy="3587125"/>
          </a:xfrm>
          <a:prstGeom prst="bentConnector3">
            <a:avLst>
              <a:gd name="adj1" fmla="val -2004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pojnice: pravoúhlá 47">
            <a:extLst>
              <a:ext uri="{FF2B5EF4-FFF2-40B4-BE49-F238E27FC236}">
                <a16:creationId xmlns:a16="http://schemas.microsoft.com/office/drawing/2014/main" id="{F31AA9AC-6DCF-442A-9BB5-2A1FF8A72277}"/>
              </a:ext>
            </a:extLst>
          </p:cNvPr>
          <p:cNvCxnSpPr>
            <a:stCxn id="16" idx="2"/>
            <a:endCxn id="18" idx="1"/>
          </p:cNvCxnSpPr>
          <p:nvPr/>
        </p:nvCxnSpPr>
        <p:spPr>
          <a:xfrm rot="5400000" flipH="1" flipV="1">
            <a:off x="3129288" y="2852422"/>
            <a:ext cx="2272033" cy="1158240"/>
          </a:xfrm>
          <a:prstGeom prst="bentConnector4">
            <a:avLst>
              <a:gd name="adj1" fmla="val -10061"/>
              <a:gd name="adj2" fmla="val 7302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1">
            <a:extLst>
              <a:ext uri="{FF2B5EF4-FFF2-40B4-BE49-F238E27FC236}">
                <a16:creationId xmlns:a16="http://schemas.microsoft.com/office/drawing/2014/main" id="{BD8D7F01-6DB9-488E-8906-A99AB167B831}"/>
              </a:ext>
            </a:extLst>
          </p:cNvPr>
          <p:cNvGrpSpPr/>
          <p:nvPr/>
        </p:nvGrpSpPr>
        <p:grpSpPr>
          <a:xfrm>
            <a:off x="2324100" y="2038350"/>
            <a:ext cx="1895485" cy="3082291"/>
            <a:chOff x="2324100" y="2038350"/>
            <a:chExt cx="1895485" cy="3082291"/>
          </a:xfrm>
        </p:grpSpPr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D7231CEB-F1CD-4344-A3AD-D6BA4202E1BF}"/>
                </a:ext>
              </a:extLst>
            </p:cNvPr>
            <p:cNvSpPr/>
            <p:nvPr/>
          </p:nvSpPr>
          <p:spPr>
            <a:xfrm>
              <a:off x="3152785" y="2038350"/>
              <a:ext cx="1066800" cy="514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Spišské </a:t>
              </a:r>
              <a:r>
                <a:rPr lang="cs-CZ" sz="1400" dirty="0" err="1"/>
                <a:t>Tomášovce</a:t>
              </a:r>
              <a:endParaRPr lang="cs-CZ" sz="1400" dirty="0"/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278680F8-00DD-4993-B238-B04077812A2D}"/>
                </a:ext>
              </a:extLst>
            </p:cNvPr>
            <p:cNvSpPr/>
            <p:nvPr/>
          </p:nvSpPr>
          <p:spPr>
            <a:xfrm>
              <a:off x="3152785" y="2702985"/>
              <a:ext cx="1066800" cy="514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 err="1"/>
                <a:t>Letanovský</a:t>
              </a:r>
              <a:r>
                <a:rPr lang="cs-CZ" sz="1400" dirty="0"/>
                <a:t> </a:t>
              </a:r>
              <a:r>
                <a:rPr lang="cs-CZ" sz="1400" dirty="0" err="1"/>
                <a:t>mlyn</a:t>
              </a:r>
              <a:endParaRPr lang="cs-CZ" sz="1400" dirty="0"/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1A072D9A-5C94-4824-B8D9-5D01B34C5E9C}"/>
                </a:ext>
              </a:extLst>
            </p:cNvPr>
            <p:cNvSpPr/>
            <p:nvPr/>
          </p:nvSpPr>
          <p:spPr>
            <a:xfrm>
              <a:off x="3152785" y="3367620"/>
              <a:ext cx="1066800" cy="514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 err="1"/>
                <a:t>Ihrík</a:t>
              </a:r>
              <a:endParaRPr lang="cs-CZ" sz="1400" dirty="0"/>
            </a:p>
          </p:txBody>
        </p:sp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6A2B939D-4CB9-4329-BF32-AADE6B144611}"/>
                </a:ext>
              </a:extLst>
            </p:cNvPr>
            <p:cNvSpPr/>
            <p:nvPr/>
          </p:nvSpPr>
          <p:spPr>
            <a:xfrm>
              <a:off x="3152785" y="4053208"/>
              <a:ext cx="1066800" cy="5143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/>
                <a:t>Zelená hora</a:t>
              </a:r>
            </a:p>
          </p:txBody>
        </p:sp>
        <p:sp>
          <p:nvSpPr>
            <p:cNvPr id="49" name="Vývojový diagram: spojnice 48">
              <a:extLst>
                <a:ext uri="{FF2B5EF4-FFF2-40B4-BE49-F238E27FC236}">
                  <a16:creationId xmlns:a16="http://schemas.microsoft.com/office/drawing/2014/main" id="{33983701-5E31-4FE4-A8BE-7D4BAF04AF3B}"/>
                </a:ext>
              </a:extLst>
            </p:cNvPr>
            <p:cNvSpPr/>
            <p:nvPr/>
          </p:nvSpPr>
          <p:spPr>
            <a:xfrm>
              <a:off x="2324100" y="4846110"/>
              <a:ext cx="246697" cy="274531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/>
                <a:t>-</a:t>
              </a:r>
            </a:p>
          </p:txBody>
        </p:sp>
      </p:grpSp>
      <p:sp>
        <p:nvSpPr>
          <p:cNvPr id="50" name="Vývojový diagram: spojnice 49">
            <a:extLst>
              <a:ext uri="{FF2B5EF4-FFF2-40B4-BE49-F238E27FC236}">
                <a16:creationId xmlns:a16="http://schemas.microsoft.com/office/drawing/2014/main" id="{09B32DC2-19D6-459D-8330-EC0CF0A9AC00}"/>
              </a:ext>
            </a:extLst>
          </p:cNvPr>
          <p:cNvSpPr/>
          <p:nvPr/>
        </p:nvSpPr>
        <p:spPr>
          <a:xfrm>
            <a:off x="2229803" y="5591882"/>
            <a:ext cx="246697" cy="274531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+</a:t>
            </a:r>
          </a:p>
        </p:txBody>
      </p:sp>
      <p:pic>
        <p:nvPicPr>
          <p:cNvPr id="58" name="Grafický objekt 57">
            <a:extLst>
              <a:ext uri="{FF2B5EF4-FFF2-40B4-BE49-F238E27FC236}">
                <a16:creationId xmlns:a16="http://schemas.microsoft.com/office/drawing/2014/main" id="{3D6D7396-68EF-49AB-BF12-9B9242B7B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11121763" y="4381144"/>
            <a:ext cx="181437" cy="32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979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5 0.02778 L -0.00495 0.02778 C -0.00312 0.02986 -0.0013 0.03171 0.00026 0.03426 C 0.00768 0.04607 -0.00443 0.03079 0.00404 0.04074 C 0.00443 0.04213 0.00508 0.04329 0.00547 0.04491 C 0.00612 0.04746 0.00703 0.05278 0.00703 0.05278 C 0.00716 0.05972 0.00794 0.06667 0.00768 0.07384 C 0.00768 0.07546 0.00703 0.07685 0.00625 0.07778 C 0.00495 0.07917 0.00182 0.08033 0.00182 0.08033 C 0.00104 0.08171 0.00013 0.08287 -0.00052 0.08426 C -0.00091 0.08542 -0.00091 0.08704 -0.00117 0.08843 C -0.00156 0.08982 -0.00234 0.09097 -0.00273 0.09236 C -0.0039 0.09653 -0.00273 0.09653 -0.00495 0.10023 C -0.0056 0.10139 -0.00638 0.10185 -0.00716 0.10278 C -0.00768 0.10417 -0.00807 0.10556 -0.00859 0.10671 C -0.00924 0.10833 -0.01028 0.10926 -0.01081 0.11065 C -0.01146 0.11227 -0.01185 0.11412 -0.01237 0.11597 C -0.01328 0.11968 -0.01276 0.12083 -0.01458 0.12384 C -0.01523 0.125 -0.01601 0.1257 -0.0168 0.12662 C -0.01732 0.12778 -0.01771 0.1294 -0.01823 0.13056 C -0.01992 0.13403 -0.02096 0.13426 -0.022 0.13843 C -0.02265 0.14097 -0.02265 0.14398 -0.02344 0.1463 L -0.02643 0.15417 C -0.02695 0.15556 -0.0276 0.15671 -0.02799 0.1581 C -0.02812 0.15949 -0.02825 0.16111 -0.02864 0.16227 C -0.0293 0.16366 -0.03021 0.16458 -0.03086 0.16621 C -0.03151 0.16736 -0.0319 0.16875 -0.03242 0.17014 C -0.03424 0.18009 -0.03177 0.16783 -0.03463 0.17801 C -0.03502 0.17917 -0.03502 0.18079 -0.03542 0.18195 C -0.0362 0.18472 -0.03828 0.18982 -0.03828 0.18982 C -0.03854 0.19121 -0.03867 0.19259 -0.03906 0.19375 C -0.04101 0.19884 -0.04245 0.19838 -0.0457 0.20046 L -0.04792 0.20185 C -0.05716 0.20139 -0.06627 0.20116 -0.07539 0.20046 C -0.07643 0.20023 -0.07747 0.19954 -0.07838 0.19908 C -0.07995 0.19838 -0.08294 0.19653 -0.08294 0.19653 C -0.08932 0.18889 -0.08125 0.19792 -0.08737 0.19259 C -0.08815 0.1919 -0.0888 0.19051 -0.08958 0.18982 C -0.09101 0.18866 -0.09258 0.1882 -0.09401 0.18727 L -0.09844 0.18449 C -0.09922 0.18426 -0.1 0.1838 -0.10065 0.18333 C -0.10443 0.18009 -0.1026 0.18125 -0.10586 0.1794 C -0.10664 0.17847 -0.10729 0.17732 -0.10807 0.17662 C -0.10885 0.17616 -0.10963 0.17593 -0.11042 0.17546 C -0.11185 0.17384 -0.11484 0.17014 -0.11484 0.17014 C -0.1151 0.16875 -0.11549 0.16759 -0.11549 0.16621 C -0.11549 0.15741 -0.11523 0.15648 -0.11406 0.15023 C -0.11432 0.1463 -0.11432 0.14236 -0.11484 0.13843 C -0.1151 0.13565 -0.11575 0.1331 -0.11627 0.13056 L -0.11706 0.12662 C -0.11693 0.125 -0.1168 0.10949 -0.11549 0.10417 C -0.11523 0.10278 -0.11458 0.10162 -0.11406 0.10023 C -0.11432 0.09884 -0.11419 0.09722 -0.11484 0.0963 C -0.11536 0.09514 -0.11627 0.09491 -0.11706 0.09491 C -0.11927 0.09491 -0.12148 0.09583 -0.1237 0.0963 C -0.12448 0.09722 -0.12539 0.09769 -0.12591 0.09884 C -0.12669 0.10046 -0.12669 0.10625 -0.12812 0.10671 C -0.13177 0.10833 -0.13555 0.10764 -0.13932 0.1081 C -0.14075 0.10996 -0.14206 0.11227 -0.14375 0.11343 L -0.14818 0.11597 C -0.14922 0.11667 -0.15013 0.11783 -0.15117 0.11875 C -0.1526 0.11968 -0.1556 0.1213 -0.1556 0.1213 C -0.15638 0.12222 -0.15703 0.12338 -0.15781 0.12384 C -0.15924 0.125 -0.16237 0.12662 -0.16237 0.12662 C -0.16302 0.12755 -0.16393 0.12824 -0.16458 0.12917 C -0.16575 0.13102 -0.16758 0.13426 -0.16823 0.13704 C -0.16901 0.13982 -0.16953 0.14653 -0.17122 0.14908 C -0.17187 0.14977 -0.17278 0.14954 -0.17344 0.15023 C -0.175 0.15185 -0.17617 0.15463 -0.17786 0.15556 L -0.18242 0.1581 C -0.18307 0.15857 -0.18385 0.15926 -0.18463 0.15949 C -0.18581 0.15996 -0.18711 0.16019 -0.18828 0.16088 C -0.18828 0.16088 -0.19388 0.16412 -0.19505 0.16482 C -0.1957 0.16528 -0.19648 0.16597 -0.19726 0.16621 L -0.20247 0.16736 C -0.20312 0.16783 -0.2039 0.16875 -0.20469 0.16875 C -0.20625 0.16875 -0.21289 0.16875 -0.21575 0.16621 C -0.22148 0.16111 -0.21458 0.16551 -0.22018 0.16227 C -0.225 0.1625 -0.22969 0.16273 -0.23437 0.16343 C -0.23515 0.16366 -0.23594 0.16412 -0.23659 0.16482 C -0.23737 0.16551 -0.23802 0.16667 -0.2388 0.16736 C -0.24075 0.1669 -0.24297 0.16759 -0.24479 0.16621 C -0.24544 0.16551 -0.24492 0.1632 -0.24544 0.16227 C -0.24609 0.16111 -0.247 0.16134 -0.24765 0.16088 C -0.24883 0.15787 -0.24974 0.15486 -0.25143 0.15301 C -0.25208 0.15208 -0.25299 0.15232 -0.25364 0.15162 C -0.25443 0.15093 -0.25508 0.14954 -0.25586 0.14908 C -0.25729 0.14792 -0.26237 0.14653 -0.26328 0.1463 C -0.26836 0.14491 -0.26784 0.14537 -0.27226 0.14375 C -0.27565 0.14236 -0.27591 0.1419 -0.27969 0.13982 L -0.2819 0.13843 L -0.28411 0.13704 C -0.28489 0.13634 -0.28555 0.13519 -0.28633 0.13449 C -0.28776 0.13333 -0.28945 0.13333 -0.29075 0.13195 L -0.29297 0.12917 L -0.29596 0.1213 C -0.29648 0.11991 -0.29713 0.11875 -0.29752 0.11736 C -0.29818 0.11366 -0.29818 0.1125 -0.29974 0.10949 C -0.30143 0.10602 -0.30573 0.09792 -0.30859 0.0963 L -0.31302 0.09352 C -0.3138 0.09306 -0.31445 0.09236 -0.31523 0.09236 L -0.32122 0.09097 C -0.32526 0.08866 -0.32226 0.09005 -0.32864 0.08843 C -0.33268 0.08727 -0.33542 0.08611 -0.33984 0.08565 C -0.34896 0.08496 -0.35807 0.08472 -0.36732 0.08426 C -0.37773 0.07824 -0.36732 0.08565 -0.37396 0.07778 C -0.37552 0.07593 -0.3819 0.07523 -0.38216 0.07523 C -0.38581 0.07546 -0.38958 0.0757 -0.39323 0.07639 C -0.39401 0.07662 -0.39492 0.07685 -0.39544 0.07778 C -0.39674 0.08009 -0.39792 0.08264 -0.39844 0.08565 C -0.39935 0.09028 -0.3987 0.08866 -0.39987 0.09097 " pathEditMode="relative" ptsTypes="AAAAAAAAAAAAAAAAAAAAAAAAAAAAAAAAAAAAAAAAAAAAAAAAAAAAAAAAAAAAAAAAAAAAAAAAAAAAAAAAAAAAAAAAAAAAAAAAAAAAAAAAAAAAAAA">
                                      <p:cBhvr>
                                        <p:cTn id="10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</TotalTime>
  <Words>155</Words>
  <Application>Microsoft Office PowerPoint</Application>
  <PresentationFormat>Širokoúhlá obrazovka</PresentationFormat>
  <Paragraphs>84</Paragraphs>
  <Slides>7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Retrospektiva</vt:lpstr>
      <vt:lpstr>TIPY NA DOVOLENOU</vt:lpstr>
      <vt:lpstr>Obsah prezentace</vt:lpstr>
      <vt:lpstr>Charakteristika oblasti</vt:lpstr>
      <vt:lpstr>Charakteristika oblasti  Zajímavá místa</vt:lpstr>
      <vt:lpstr>Plán cesty</vt:lpstr>
      <vt:lpstr>Plán cesty – špatné počasí</vt:lpstr>
      <vt:lpstr>Plán cesty – dobré počasí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TIPY NA DOVOLENOU</dc:title>
  <dc:creator>Ing. Bc. Miroslav Malaga</dc:creator>
  <cp:lastModifiedBy>Ing. Bc. Miroslav Malaga</cp:lastModifiedBy>
  <cp:revision>14</cp:revision>
  <dcterms:created xsi:type="dcterms:W3CDTF">2019-11-22T10:23:51Z</dcterms:created>
  <dcterms:modified xsi:type="dcterms:W3CDTF">2019-11-27T14:46:00Z</dcterms:modified>
</cp:coreProperties>
</file>