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7" r:id="rId20"/>
    <p:sldId id="280" r:id="rId21"/>
    <p:sldId id="279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sunka\Dokumenty\ZCU\5.rocnik\MM\Lot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esunka\Dokumenty\ZCU\5.rocnik\MM\Lot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"/>
  <c:chart>
    <c:title>
      <c:tx>
        <c:rich>
          <a:bodyPr/>
          <a:lstStyle/>
          <a:p>
            <a:pPr>
              <a:defRPr/>
            </a:pPr>
            <a:r>
              <a:rPr lang="cs-CZ"/>
              <a:t>Populační graf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143694276363206"/>
          <c:y val="0.12066079975297211"/>
          <c:w val="0.67671578480712968"/>
          <c:h val="0.76813082038214664"/>
        </c:manualLayout>
      </c:layout>
      <c:lineChart>
        <c:grouping val="standard"/>
        <c:ser>
          <c:idx val="0"/>
          <c:order val="0"/>
          <c:tx>
            <c:strRef>
              <c:f>List1!$B$2</c:f>
              <c:strCache>
                <c:ptCount val="1"/>
                <c:pt idx="0">
                  <c:v>Kořist</c:v>
                </c:pt>
              </c:strCache>
            </c:strRef>
          </c:tx>
          <c:marker>
            <c:symbol val="none"/>
          </c:marker>
          <c:val>
            <c:numRef>
              <c:f>List1!$B$4:$B$201</c:f>
              <c:numCache>
                <c:formatCode>General</c:formatCode>
                <c:ptCount val="198"/>
                <c:pt idx="0">
                  <c:v>15</c:v>
                </c:pt>
                <c:pt idx="1">
                  <c:v>26.594531249999989</c:v>
                </c:pt>
                <c:pt idx="2">
                  <c:v>49.584878190918943</c:v>
                </c:pt>
                <c:pt idx="3">
                  <c:v>91.132843530448071</c:v>
                </c:pt>
                <c:pt idx="4">
                  <c:v>142.49723481628112</c:v>
                </c:pt>
                <c:pt idx="5">
                  <c:v>94.133699755890902</c:v>
                </c:pt>
                <c:pt idx="6">
                  <c:v>33.059760446395785</c:v>
                </c:pt>
                <c:pt idx="7">
                  <c:v>17.718725100191367</c:v>
                </c:pt>
                <c:pt idx="8">
                  <c:v>12.64551496684552</c:v>
                </c:pt>
                <c:pt idx="9">
                  <c:v>12.292226173878818</c:v>
                </c:pt>
                <c:pt idx="10">
                  <c:v>15.197001506596958</c:v>
                </c:pt>
                <c:pt idx="11">
                  <c:v>22.146396684146474</c:v>
                </c:pt>
                <c:pt idx="12">
                  <c:v>35.563745852064486</c:v>
                </c:pt>
                <c:pt idx="13">
                  <c:v>58.86992905778709</c:v>
                </c:pt>
                <c:pt idx="14">
                  <c:v>91.151107707765078</c:v>
                </c:pt>
                <c:pt idx="15">
                  <c:v>104.21960230369865</c:v>
                </c:pt>
                <c:pt idx="16">
                  <c:v>43.467618056900136</c:v>
                </c:pt>
                <c:pt idx="17">
                  <c:v>21.27931834848701</c:v>
                </c:pt>
                <c:pt idx="18">
                  <c:v>14.040151612690815</c:v>
                </c:pt>
                <c:pt idx="19">
                  <c:v>12.701521522775993</c:v>
                </c:pt>
                <c:pt idx="20">
                  <c:v>14.838673585449694</c:v>
                </c:pt>
                <c:pt idx="21">
                  <c:v>20.752442192950006</c:v>
                </c:pt>
                <c:pt idx="22">
                  <c:v>32.424889938500186</c:v>
                </c:pt>
                <c:pt idx="23">
                  <c:v>52.982744227202453</c:v>
                </c:pt>
                <c:pt idx="24">
                  <c:v>82.967654386007609</c:v>
                </c:pt>
                <c:pt idx="25">
                  <c:v>103.07830843792765</c:v>
                </c:pt>
                <c:pt idx="26">
                  <c:v>58.44852589222063</c:v>
                </c:pt>
                <c:pt idx="27">
                  <c:v>23.780010906926819</c:v>
                </c:pt>
                <c:pt idx="28">
                  <c:v>14.73848957181735</c:v>
                </c:pt>
                <c:pt idx="29">
                  <c:v>12.592176131000906</c:v>
                </c:pt>
                <c:pt idx="30">
                  <c:v>14.096559520814024</c:v>
                </c:pt>
                <c:pt idx="31">
                  <c:v>19.16807147035064</c:v>
                </c:pt>
                <c:pt idx="32">
                  <c:v>29.49718007225643</c:v>
                </c:pt>
                <c:pt idx="33">
                  <c:v>48.116347496528547</c:v>
                </c:pt>
                <c:pt idx="34">
                  <c:v>76.83668273612524</c:v>
                </c:pt>
                <c:pt idx="35">
                  <c:v>102.7192872680817</c:v>
                </c:pt>
                <c:pt idx="36">
                  <c:v>72.914144491098469</c:v>
                </c:pt>
                <c:pt idx="37">
                  <c:v>24.949419708342973</c:v>
                </c:pt>
                <c:pt idx="38">
                  <c:v>14.635681170703595</c:v>
                </c:pt>
                <c:pt idx="39">
                  <c:v>11.805274040420427</c:v>
                </c:pt>
                <c:pt idx="40">
                  <c:v>12.706824917127166</c:v>
                </c:pt>
                <c:pt idx="41">
                  <c:v>16.911168357815331</c:v>
                </c:pt>
                <c:pt idx="42">
                  <c:v>25.861833781037788</c:v>
                </c:pt>
                <c:pt idx="43">
                  <c:v>42.582219167205452</c:v>
                </c:pt>
                <c:pt idx="44">
                  <c:v>70.269977870702959</c:v>
                </c:pt>
                <c:pt idx="45">
                  <c:v>102.46068042109844</c:v>
                </c:pt>
                <c:pt idx="46">
                  <c:v>91.899437553740924</c:v>
                </c:pt>
                <c:pt idx="47">
                  <c:v>26.206099721356381</c:v>
                </c:pt>
                <c:pt idx="48">
                  <c:v>14.934114590490683</c:v>
                </c:pt>
                <c:pt idx="49">
                  <c:v>11.110582791543262</c:v>
                </c:pt>
                <c:pt idx="50">
                  <c:v>11.2598246442919</c:v>
                </c:pt>
                <c:pt idx="51">
                  <c:v>14.44920376743373</c:v>
                </c:pt>
                <c:pt idx="52">
                  <c:v>21.741790888861324</c:v>
                </c:pt>
                <c:pt idx="53">
                  <c:v>35.902192071386644</c:v>
                </c:pt>
                <c:pt idx="54">
                  <c:v>60.95184335512679</c:v>
                </c:pt>
                <c:pt idx="55">
                  <c:v>96.506460895547292</c:v>
                </c:pt>
                <c:pt idx="56">
                  <c:v>110.57335232551728</c:v>
                </c:pt>
                <c:pt idx="57">
                  <c:v>38.421022324723666</c:v>
                </c:pt>
                <c:pt idx="58">
                  <c:v>20.733384336808424</c:v>
                </c:pt>
                <c:pt idx="59">
                  <c:v>13.636395528956767</c:v>
                </c:pt>
                <c:pt idx="60">
                  <c:v>12.321661870530683</c:v>
                </c:pt>
                <c:pt idx="61">
                  <c:v>14.416815333167039</c:v>
                </c:pt>
                <c:pt idx="62">
                  <c:v>20.232415484216631</c:v>
                </c:pt>
                <c:pt idx="63">
                  <c:v>31.77540750993758</c:v>
                </c:pt>
                <c:pt idx="64">
                  <c:v>52.30485791374489</c:v>
                </c:pt>
                <c:pt idx="65">
                  <c:v>82.855654378655288</c:v>
                </c:pt>
                <c:pt idx="66">
                  <c:v>105.09428008564703</c:v>
                </c:pt>
                <c:pt idx="67">
                  <c:v>61.104476199112248</c:v>
                </c:pt>
                <c:pt idx="68">
                  <c:v>24.027878134940689</c:v>
                </c:pt>
                <c:pt idx="69">
                  <c:v>14.674495957056052</c:v>
                </c:pt>
                <c:pt idx="70">
                  <c:v>12.366125483763671</c:v>
                </c:pt>
                <c:pt idx="71">
                  <c:v>13.718623815593745</c:v>
                </c:pt>
                <c:pt idx="72">
                  <c:v>18.567342462608956</c:v>
                </c:pt>
                <c:pt idx="73">
                  <c:v>28.5476513111456</c:v>
                </c:pt>
                <c:pt idx="74">
                  <c:v>46.713144007742208</c:v>
                </c:pt>
                <c:pt idx="75">
                  <c:v>75.299778697055828</c:v>
                </c:pt>
                <c:pt idx="76">
                  <c:v>103.11079793155346</c:v>
                </c:pt>
                <c:pt idx="77">
                  <c:v>77.786578427246752</c:v>
                </c:pt>
                <c:pt idx="78">
                  <c:v>25.088313943447758</c:v>
                </c:pt>
                <c:pt idx="79">
                  <c:v>14.531156665556644</c:v>
                </c:pt>
                <c:pt idx="80">
                  <c:v>11.491574907171453</c:v>
                </c:pt>
                <c:pt idx="81">
                  <c:v>12.2026595008907</c:v>
                </c:pt>
                <c:pt idx="82">
                  <c:v>16.123713786815834</c:v>
                </c:pt>
                <c:pt idx="83">
                  <c:v>24.61195615315194</c:v>
                </c:pt>
                <c:pt idx="84">
                  <c:v>40.662995968643763</c:v>
                </c:pt>
                <c:pt idx="85">
                  <c:v>67.843611355711516</c:v>
                </c:pt>
                <c:pt idx="86">
                  <c:v>101.69934975062587</c:v>
                </c:pt>
                <c:pt idx="87">
                  <c:v>98.411552685762061</c:v>
                </c:pt>
                <c:pt idx="88">
                  <c:v>27.605452881859478</c:v>
                </c:pt>
                <c:pt idx="89">
                  <c:v>15.744467813803027</c:v>
                </c:pt>
                <c:pt idx="90">
                  <c:v>11.340829198601334</c:v>
                </c:pt>
                <c:pt idx="91">
                  <c:v>11.177915621228149</c:v>
                </c:pt>
                <c:pt idx="92">
                  <c:v>14.057273583857981</c:v>
                </c:pt>
                <c:pt idx="93">
                  <c:v>20.871505611817248</c:v>
                </c:pt>
                <c:pt idx="94">
                  <c:v>34.211414407649642</c:v>
                </c:pt>
                <c:pt idx="95">
                  <c:v>58.037633820970463</c:v>
                </c:pt>
                <c:pt idx="96">
                  <c:v>92.95625714077174</c:v>
                </c:pt>
                <c:pt idx="97">
                  <c:v>112.00572299057851</c:v>
                </c:pt>
                <c:pt idx="98">
                  <c:v>45.997054150198821</c:v>
                </c:pt>
                <c:pt idx="99">
                  <c:v>22.840179458058991</c:v>
                </c:pt>
                <c:pt idx="100">
                  <c:v>14.515346546276312</c:v>
                </c:pt>
                <c:pt idx="101">
                  <c:v>12.690909303771191</c:v>
                </c:pt>
                <c:pt idx="102">
                  <c:v>14.449229991366568</c:v>
                </c:pt>
                <c:pt idx="103">
                  <c:v>19.860243301873325</c:v>
                </c:pt>
                <c:pt idx="104">
                  <c:v>30.726463208994897</c:v>
                </c:pt>
                <c:pt idx="105">
                  <c:v>50.107861917898227</c:v>
                </c:pt>
                <c:pt idx="106">
                  <c:v>79.29978268297296</c:v>
                </c:pt>
                <c:pt idx="107">
                  <c:v>102.84854942084989</c:v>
                </c:pt>
                <c:pt idx="108">
                  <c:v>66.75846878005558</c:v>
                </c:pt>
                <c:pt idx="109">
                  <c:v>24.549506200741</c:v>
                </c:pt>
                <c:pt idx="110">
                  <c:v>14.711030886857735</c:v>
                </c:pt>
                <c:pt idx="111">
                  <c:v>12.162911891932954</c:v>
                </c:pt>
                <c:pt idx="112">
                  <c:v>13.314609365949952</c:v>
                </c:pt>
                <c:pt idx="113">
                  <c:v>17.882549955832619</c:v>
                </c:pt>
                <c:pt idx="114">
                  <c:v>27.417051168803535</c:v>
                </c:pt>
                <c:pt idx="115">
                  <c:v>44.958841432678895</c:v>
                </c:pt>
                <c:pt idx="116">
                  <c:v>73.170172921481651</c:v>
                </c:pt>
                <c:pt idx="117">
                  <c:v>102.92165396662099</c:v>
                </c:pt>
                <c:pt idx="118">
                  <c:v>83.688549490483226</c:v>
                </c:pt>
                <c:pt idx="119">
                  <c:v>25.411305950634375</c:v>
                </c:pt>
                <c:pt idx="120">
                  <c:v>14.560948820697245</c:v>
                </c:pt>
                <c:pt idx="121">
                  <c:v>11.23538259872352</c:v>
                </c:pt>
                <c:pt idx="122">
                  <c:v>11.718171764332613</c:v>
                </c:pt>
                <c:pt idx="123">
                  <c:v>15.320851620610428</c:v>
                </c:pt>
                <c:pt idx="124">
                  <c:v>23.28594827141459</c:v>
                </c:pt>
                <c:pt idx="125">
                  <c:v>38.535561791053752</c:v>
                </c:pt>
                <c:pt idx="126">
                  <c:v>64.92218348995506</c:v>
                </c:pt>
                <c:pt idx="127">
                  <c:v>99.987870184204311</c:v>
                </c:pt>
                <c:pt idx="128">
                  <c:v>104.74505744885637</c:v>
                </c:pt>
                <c:pt idx="129">
                  <c:v>30.858258104017011</c:v>
                </c:pt>
                <c:pt idx="130">
                  <c:v>17.477989821571423</c:v>
                </c:pt>
                <c:pt idx="131">
                  <c:v>12.112701735651369</c:v>
                </c:pt>
                <c:pt idx="132">
                  <c:v>11.516918621528021</c:v>
                </c:pt>
                <c:pt idx="133">
                  <c:v>14.071298454322635</c:v>
                </c:pt>
                <c:pt idx="134">
                  <c:v>20.440894937954369</c:v>
                </c:pt>
                <c:pt idx="135">
                  <c:v>32.977621454369853</c:v>
                </c:pt>
                <c:pt idx="136">
                  <c:v>55.379728829249004</c:v>
                </c:pt>
                <c:pt idx="137">
                  <c:v>88.6145528270509</c:v>
                </c:pt>
                <c:pt idx="138">
                  <c:v>109.95763459501322</c:v>
                </c:pt>
                <c:pt idx="139">
                  <c:v>53.359749843237317</c:v>
                </c:pt>
                <c:pt idx="140">
                  <c:v>23.670714609492233</c:v>
                </c:pt>
                <c:pt idx="141">
                  <c:v>14.724267948479039</c:v>
                </c:pt>
                <c:pt idx="142">
                  <c:v>12.622309939000926</c:v>
                </c:pt>
                <c:pt idx="143">
                  <c:v>14.163710179950003</c:v>
                </c:pt>
                <c:pt idx="144">
                  <c:v>19.286343879685329</c:v>
                </c:pt>
                <c:pt idx="145">
                  <c:v>29.695752227436515</c:v>
                </c:pt>
                <c:pt idx="146">
                  <c:v>48.42464672453827</c:v>
                </c:pt>
                <c:pt idx="147">
                  <c:v>77.198460578229458</c:v>
                </c:pt>
                <c:pt idx="148">
                  <c:v>102.69398262816397</c:v>
                </c:pt>
                <c:pt idx="149">
                  <c:v>71.913228163883133</c:v>
                </c:pt>
                <c:pt idx="150">
                  <c:v>24.898579472108864</c:v>
                </c:pt>
                <c:pt idx="151">
                  <c:v>14.652052529542692</c:v>
                </c:pt>
                <c:pt idx="152">
                  <c:v>11.866597686886823</c:v>
                </c:pt>
                <c:pt idx="153">
                  <c:v>12.808368669184565</c:v>
                </c:pt>
                <c:pt idx="154">
                  <c:v>17.071728433140919</c:v>
                </c:pt>
                <c:pt idx="155">
                  <c:v>26.117840926767435</c:v>
                </c:pt>
                <c:pt idx="156">
                  <c:v>42.974271518713735</c:v>
                </c:pt>
                <c:pt idx="157">
                  <c:v>70.756354759915126</c:v>
                </c:pt>
                <c:pt idx="158">
                  <c:v>102.57301497643668</c:v>
                </c:pt>
                <c:pt idx="159">
                  <c:v>90.550301012078094</c:v>
                </c:pt>
                <c:pt idx="160">
                  <c:v>26.019865858939241</c:v>
                </c:pt>
                <c:pt idx="161">
                  <c:v>14.832044921339204</c:v>
                </c:pt>
                <c:pt idx="162">
                  <c:v>11.103972572667479</c:v>
                </c:pt>
                <c:pt idx="163">
                  <c:v>11.311085891185236</c:v>
                </c:pt>
                <c:pt idx="164">
                  <c:v>14.566115387672371</c:v>
                </c:pt>
                <c:pt idx="165">
                  <c:v>21.963831251313145</c:v>
                </c:pt>
                <c:pt idx="166">
                  <c:v>36.299402394714583</c:v>
                </c:pt>
                <c:pt idx="167">
                  <c:v>61.585768742491112</c:v>
                </c:pt>
                <c:pt idx="168">
                  <c:v>97.161291147107136</c:v>
                </c:pt>
                <c:pt idx="169">
                  <c:v>109.91187521521169</c:v>
                </c:pt>
                <c:pt idx="170">
                  <c:v>36.97158708591185</c:v>
                </c:pt>
                <c:pt idx="171">
                  <c:v>20.196378654536726</c:v>
                </c:pt>
                <c:pt idx="172">
                  <c:v>13.391548674992483</c:v>
                </c:pt>
                <c:pt idx="173">
                  <c:v>12.196844070904456</c:v>
                </c:pt>
                <c:pt idx="174">
                  <c:v>14.36777464756045</c:v>
                </c:pt>
                <c:pt idx="175">
                  <c:v>20.272520764878131</c:v>
                </c:pt>
                <c:pt idx="176">
                  <c:v>31.970956339719759</c:v>
                </c:pt>
                <c:pt idx="177">
                  <c:v>52.785567417439054</c:v>
                </c:pt>
                <c:pt idx="178">
                  <c:v>83.731833018209699</c:v>
                </c:pt>
                <c:pt idx="179">
                  <c:v>105.82087948799811</c:v>
                </c:pt>
                <c:pt idx="180">
                  <c:v>59.931249199586375</c:v>
                </c:pt>
                <c:pt idx="181">
                  <c:v>23.946055118243891</c:v>
                </c:pt>
                <c:pt idx="182">
                  <c:v>14.67188424606536</c:v>
                </c:pt>
                <c:pt idx="183">
                  <c:v>12.402412454838695</c:v>
                </c:pt>
                <c:pt idx="184">
                  <c:v>13.788415030263284</c:v>
                </c:pt>
                <c:pt idx="185">
                  <c:v>18.684468958843393</c:v>
                </c:pt>
                <c:pt idx="186">
                  <c:v>28.739519140006536</c:v>
                </c:pt>
                <c:pt idx="187">
                  <c:v>47.007185049820073</c:v>
                </c:pt>
                <c:pt idx="188">
                  <c:v>75.644957136812081</c:v>
                </c:pt>
                <c:pt idx="189">
                  <c:v>103.09887142492391</c:v>
                </c:pt>
                <c:pt idx="190">
                  <c:v>76.792181287427809</c:v>
                </c:pt>
                <c:pt idx="191">
                  <c:v>25.049977944998801</c:v>
                </c:pt>
                <c:pt idx="192">
                  <c:v>14.542536199538754</c:v>
                </c:pt>
                <c:pt idx="193">
                  <c:v>11.547171041072822</c:v>
                </c:pt>
                <c:pt idx="194">
                  <c:v>12.296591443037553</c:v>
                </c:pt>
                <c:pt idx="195">
                  <c:v>16.273434048619887</c:v>
                </c:pt>
                <c:pt idx="196">
                  <c:v>24.853111317916721</c:v>
                </c:pt>
                <c:pt idx="197">
                  <c:v>41.039671804971768</c:v>
                </c:pt>
              </c:numCache>
            </c:numRef>
          </c:val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Predátor</c:v>
                </c:pt>
              </c:strCache>
            </c:strRef>
          </c:tx>
          <c:marker>
            <c:symbol val="none"/>
          </c:marker>
          <c:val>
            <c:numRef>
              <c:f>List1!$C$4:$C$201</c:f>
              <c:numCache>
                <c:formatCode>General</c:formatCode>
                <c:ptCount val="198"/>
                <c:pt idx="0">
                  <c:v>15</c:v>
                </c:pt>
                <c:pt idx="1">
                  <c:v>12.260156250000007</c:v>
                </c:pt>
                <c:pt idx="2">
                  <c:v>11.688351135050116</c:v>
                </c:pt>
                <c:pt idx="3">
                  <c:v>14.834237816461457</c:v>
                </c:pt>
                <c:pt idx="4">
                  <c:v>29.069035801726287</c:v>
                </c:pt>
                <c:pt idx="5">
                  <c:v>78.140939563127432</c:v>
                </c:pt>
                <c:pt idx="6">
                  <c:v>69.070798346353115</c:v>
                </c:pt>
                <c:pt idx="7">
                  <c:v>52.627453217250647</c:v>
                </c:pt>
                <c:pt idx="8">
                  <c:v>39.80966114831719</c:v>
                </c:pt>
                <c:pt idx="9">
                  <c:v>29.987194334134699</c:v>
                </c:pt>
                <c:pt idx="10">
                  <c:v>22.988881164384949</c:v>
                </c:pt>
                <c:pt idx="11">
                  <c:v>18.4689404540661</c:v>
                </c:pt>
                <c:pt idx="12">
                  <c:v>16.29648475677746</c:v>
                </c:pt>
                <c:pt idx="13">
                  <c:v>17.0378065301955</c:v>
                </c:pt>
                <c:pt idx="14">
                  <c:v>23.239178853970127</c:v>
                </c:pt>
                <c:pt idx="15">
                  <c:v>42.194092345963348</c:v>
                </c:pt>
                <c:pt idx="16">
                  <c:v>70.270284695671066</c:v>
                </c:pt>
                <c:pt idx="17">
                  <c:v>55.532329253003304</c:v>
                </c:pt>
                <c:pt idx="18">
                  <c:v>42.542867855230853</c:v>
                </c:pt>
                <c:pt idx="19">
                  <c:v>32.214277774791213</c:v>
                </c:pt>
                <c:pt idx="20">
                  <c:v>24.679893229874459</c:v>
                </c:pt>
                <c:pt idx="21">
                  <c:v>19.666889828206365</c:v>
                </c:pt>
                <c:pt idx="22">
                  <c:v>17.00193830454716</c:v>
                </c:pt>
                <c:pt idx="23">
                  <c:v>17.062143072245242</c:v>
                </c:pt>
                <c:pt idx="24">
                  <c:v>21.77066521324009</c:v>
                </c:pt>
                <c:pt idx="25">
                  <c:v>36.940500997207877</c:v>
                </c:pt>
                <c:pt idx="26">
                  <c:v>64.880938589475178</c:v>
                </c:pt>
                <c:pt idx="27">
                  <c:v>58.3541063153084</c:v>
                </c:pt>
                <c:pt idx="28">
                  <c:v>44.8710092004156</c:v>
                </c:pt>
                <c:pt idx="29">
                  <c:v>33.967652547556057</c:v>
                </c:pt>
                <c:pt idx="30">
                  <c:v>25.898544022452594</c:v>
                </c:pt>
                <c:pt idx="31">
                  <c:v>20.413223141291425</c:v>
                </c:pt>
                <c:pt idx="32">
                  <c:v>17.283016429830788</c:v>
                </c:pt>
                <c:pt idx="33">
                  <c:v>16.726050332231701</c:v>
                </c:pt>
                <c:pt idx="34">
                  <c:v>20.224867744105634</c:v>
                </c:pt>
                <c:pt idx="35">
                  <c:v>32.665634366431462</c:v>
                </c:pt>
                <c:pt idx="36">
                  <c:v>60.019587833584851</c:v>
                </c:pt>
                <c:pt idx="37">
                  <c:v>62.624695269479453</c:v>
                </c:pt>
                <c:pt idx="38">
                  <c:v>47.560266838600043</c:v>
                </c:pt>
                <c:pt idx="39">
                  <c:v>35.72975276612425</c:v>
                </c:pt>
                <c:pt idx="40">
                  <c:v>26.945755282668443</c:v>
                </c:pt>
                <c:pt idx="41">
                  <c:v>20.878313274759027</c:v>
                </c:pt>
                <c:pt idx="42">
                  <c:v>17.19774536895304</c:v>
                </c:pt>
                <c:pt idx="43">
                  <c:v>15.938565321034398</c:v>
                </c:pt>
                <c:pt idx="44">
                  <c:v>18.149184728762563</c:v>
                </c:pt>
                <c:pt idx="45">
                  <c:v>27.818800702614798</c:v>
                </c:pt>
                <c:pt idx="46">
                  <c:v>53.715206238024521</c:v>
                </c:pt>
                <c:pt idx="47">
                  <c:v>69.819057606685149</c:v>
                </c:pt>
                <c:pt idx="48">
                  <c:v>51.529541107535948</c:v>
                </c:pt>
                <c:pt idx="49">
                  <c:v>38.394819346151543</c:v>
                </c:pt>
                <c:pt idx="50">
                  <c:v>28.627899533122754</c:v>
                </c:pt>
                <c:pt idx="51">
                  <c:v>21.777341729547242</c:v>
                </c:pt>
                <c:pt idx="52">
                  <c:v>17.399675148856943</c:v>
                </c:pt>
                <c:pt idx="53">
                  <c:v>15.334440127801004</c:v>
                </c:pt>
                <c:pt idx="54">
                  <c:v>16.17485145792288</c:v>
                </c:pt>
                <c:pt idx="55">
                  <c:v>22.722072402320489</c:v>
                </c:pt>
                <c:pt idx="56">
                  <c:v>43.665488329039249</c:v>
                </c:pt>
                <c:pt idx="57">
                  <c:v>75.232308915128158</c:v>
                </c:pt>
                <c:pt idx="58">
                  <c:v>56.030845011373529</c:v>
                </c:pt>
                <c:pt idx="59">
                  <c:v>42.701366401730077</c:v>
                </c:pt>
                <c:pt idx="60">
                  <c:v>32.217322417297233</c:v>
                </c:pt>
                <c:pt idx="61">
                  <c:v>24.5914290190834</c:v>
                </c:pt>
                <c:pt idx="62">
                  <c:v>19.510335379249359</c:v>
                </c:pt>
                <c:pt idx="63">
                  <c:v>16.77238331001853</c:v>
                </c:pt>
                <c:pt idx="64">
                  <c:v>16.719129069057953</c:v>
                </c:pt>
                <c:pt idx="65">
                  <c:v>21.216396209404603</c:v>
                </c:pt>
                <c:pt idx="66">
                  <c:v>36.136812635649626</c:v>
                </c:pt>
                <c:pt idx="67">
                  <c:v>65.199034437508843</c:v>
                </c:pt>
                <c:pt idx="68">
                  <c:v>59.358777602509676</c:v>
                </c:pt>
                <c:pt idx="69">
                  <c:v>45.511843575166694</c:v>
                </c:pt>
                <c:pt idx="70">
                  <c:v>34.379714882278549</c:v>
                </c:pt>
                <c:pt idx="71">
                  <c:v>26.134429006242641</c:v>
                </c:pt>
                <c:pt idx="72">
                  <c:v>20.504785281832909</c:v>
                </c:pt>
                <c:pt idx="73">
                  <c:v>17.235120013621589</c:v>
                </c:pt>
                <c:pt idx="74">
                  <c:v>16.49438765745429</c:v>
                </c:pt>
                <c:pt idx="75">
                  <c:v>19.650344439433518</c:v>
                </c:pt>
                <c:pt idx="76">
                  <c:v>31.384117709238311</c:v>
                </c:pt>
                <c:pt idx="77">
                  <c:v>58.685715573852889</c:v>
                </c:pt>
                <c:pt idx="78">
                  <c:v>64.410936845797437</c:v>
                </c:pt>
                <c:pt idx="79">
                  <c:v>48.550913817977182</c:v>
                </c:pt>
                <c:pt idx="80">
                  <c:v>36.354887103849713</c:v>
                </c:pt>
                <c:pt idx="81">
                  <c:v>27.3056581275276</c:v>
                </c:pt>
                <c:pt idx="82">
                  <c:v>21.029747641810086</c:v>
                </c:pt>
                <c:pt idx="83">
                  <c:v>17.15912774382819</c:v>
                </c:pt>
                <c:pt idx="84">
                  <c:v>15.66760043961316</c:v>
                </c:pt>
                <c:pt idx="85">
                  <c:v>17.465620139636027</c:v>
                </c:pt>
                <c:pt idx="86">
                  <c:v>26.21866602729046</c:v>
                </c:pt>
                <c:pt idx="87">
                  <c:v>51.109351124695266</c:v>
                </c:pt>
                <c:pt idx="88">
                  <c:v>72.353914169039882</c:v>
                </c:pt>
                <c:pt idx="89">
                  <c:v>52.975511786348264</c:v>
                </c:pt>
                <c:pt idx="90">
                  <c:v>39.524962778339571</c:v>
                </c:pt>
                <c:pt idx="91">
                  <c:v>29.463972850711048</c:v>
                </c:pt>
                <c:pt idx="92">
                  <c:v>22.359252744814505</c:v>
                </c:pt>
                <c:pt idx="93">
                  <c:v>17.761347051665012</c:v>
                </c:pt>
                <c:pt idx="94">
                  <c:v>15.471890153127539</c:v>
                </c:pt>
                <c:pt idx="95">
                  <c:v>15.979312650290032</c:v>
                </c:pt>
                <c:pt idx="96">
                  <c:v>21.753397931923644</c:v>
                </c:pt>
                <c:pt idx="97">
                  <c:v>40.76581605124035</c:v>
                </c:pt>
                <c:pt idx="98">
                  <c:v>73.764473122751738</c:v>
                </c:pt>
                <c:pt idx="99">
                  <c:v>57.126687777167184</c:v>
                </c:pt>
                <c:pt idx="100">
                  <c:v>43.907695116705739</c:v>
                </c:pt>
                <c:pt idx="101">
                  <c:v>33.261703825329192</c:v>
                </c:pt>
                <c:pt idx="102">
                  <c:v>25.422457491491226</c:v>
                </c:pt>
                <c:pt idx="103">
                  <c:v>20.136870439713004</c:v>
                </c:pt>
                <c:pt idx="104">
                  <c:v>17.201658223670648</c:v>
                </c:pt>
                <c:pt idx="105">
                  <c:v>16.900070130489127</c:v>
                </c:pt>
                <c:pt idx="106">
                  <c:v>20.887553729147431</c:v>
                </c:pt>
                <c:pt idx="107">
                  <c:v>34.409189664178903</c:v>
                </c:pt>
                <c:pt idx="108">
                  <c:v>62.080003856377445</c:v>
                </c:pt>
                <c:pt idx="109">
                  <c:v>60.652729210287376</c:v>
                </c:pt>
                <c:pt idx="110">
                  <c:v>46.375138871781651</c:v>
                </c:pt>
                <c:pt idx="111">
                  <c:v>34.964400172272974</c:v>
                </c:pt>
                <c:pt idx="112">
                  <c:v>26.496466474558932</c:v>
                </c:pt>
                <c:pt idx="113">
                  <c:v>20.682724317573612</c:v>
                </c:pt>
                <c:pt idx="114">
                  <c:v>17.238341487054033</c:v>
                </c:pt>
                <c:pt idx="115">
                  <c:v>16.274962939995607</c:v>
                </c:pt>
                <c:pt idx="116">
                  <c:v>19.020694005608274</c:v>
                </c:pt>
                <c:pt idx="117">
                  <c:v>29.859765749836164</c:v>
                </c:pt>
                <c:pt idx="118">
                  <c:v>56.663987172375307</c:v>
                </c:pt>
                <c:pt idx="119">
                  <c:v>66.606645605449074</c:v>
                </c:pt>
                <c:pt idx="120">
                  <c:v>49.767024748222802</c:v>
                </c:pt>
                <c:pt idx="121">
                  <c:v>37.157987610910602</c:v>
                </c:pt>
                <c:pt idx="122">
                  <c:v>27.80180370106083</c:v>
                </c:pt>
                <c:pt idx="123">
                  <c:v>21.282914935570698</c:v>
                </c:pt>
                <c:pt idx="124">
                  <c:v>17.195269077084916</c:v>
                </c:pt>
                <c:pt idx="125">
                  <c:v>15.449695577884299</c:v>
                </c:pt>
                <c:pt idx="126">
                  <c:v>16.810494432026061</c:v>
                </c:pt>
                <c:pt idx="127">
                  <c:v>24.56404769882873</c:v>
                </c:pt>
                <c:pt idx="128">
                  <c:v>47.919010751524723</c:v>
                </c:pt>
                <c:pt idx="129">
                  <c:v>74.451432411985678</c:v>
                </c:pt>
                <c:pt idx="130">
                  <c:v>54.434101896560811</c:v>
                </c:pt>
                <c:pt idx="131">
                  <c:v>40.882822810159112</c:v>
                </c:pt>
                <c:pt idx="132">
                  <c:v>30.588854678431726</c:v>
                </c:pt>
                <c:pt idx="133">
                  <c:v>23.241395097432008</c:v>
                </c:pt>
                <c:pt idx="134">
                  <c:v>18.427342817162227</c:v>
                </c:pt>
                <c:pt idx="135">
                  <c:v>15.935432096263389</c:v>
                </c:pt>
                <c:pt idx="136">
                  <c:v>16.178946896007609</c:v>
                </c:pt>
                <c:pt idx="137">
                  <c:v>21.341373795069643</c:v>
                </c:pt>
                <c:pt idx="138">
                  <c:v>38.466955935896856</c:v>
                </c:pt>
                <c:pt idx="139">
                  <c:v>70.394160524369013</c:v>
                </c:pt>
                <c:pt idx="140">
                  <c:v>58.150745584069455</c:v>
                </c:pt>
                <c:pt idx="141">
                  <c:v>44.72472526756988</c:v>
                </c:pt>
                <c:pt idx="142">
                  <c:v>33.86582795468037</c:v>
                </c:pt>
                <c:pt idx="143">
                  <c:v>25.833863060872794</c:v>
                </c:pt>
                <c:pt idx="144">
                  <c:v>20.38001396023099</c:v>
                </c:pt>
                <c:pt idx="145">
                  <c:v>17.280386947647422</c:v>
                </c:pt>
                <c:pt idx="146">
                  <c:v>16.763495781410292</c:v>
                </c:pt>
                <c:pt idx="147">
                  <c:v>20.337864681482845</c:v>
                </c:pt>
                <c:pt idx="148">
                  <c:v>32.94010800853318</c:v>
                </c:pt>
                <c:pt idx="149">
                  <c:v>60.327260090791071</c:v>
                </c:pt>
                <c:pt idx="150">
                  <c:v>62.282404371727395</c:v>
                </c:pt>
                <c:pt idx="151">
                  <c:v>47.361629924940125</c:v>
                </c:pt>
                <c:pt idx="152">
                  <c:v>35.60280393446773</c:v>
                </c:pt>
                <c:pt idx="153">
                  <c:v>26.871892802407448</c:v>
                </c:pt>
                <c:pt idx="154">
                  <c:v>20.84665574994629</c:v>
                </c:pt>
                <c:pt idx="155">
                  <c:v>17.205000175409282</c:v>
                </c:pt>
                <c:pt idx="156">
                  <c:v>15.994008181262151</c:v>
                </c:pt>
                <c:pt idx="157">
                  <c:v>18.291050957102744</c:v>
                </c:pt>
                <c:pt idx="158">
                  <c:v>28.151081992113095</c:v>
                </c:pt>
                <c:pt idx="159">
                  <c:v>54.224025080848733</c:v>
                </c:pt>
                <c:pt idx="160">
                  <c:v>69.287620059961284</c:v>
                </c:pt>
                <c:pt idx="161">
                  <c:v>51.234806158592527</c:v>
                </c:pt>
                <c:pt idx="162">
                  <c:v>38.178962806040659</c:v>
                </c:pt>
                <c:pt idx="163">
                  <c:v>28.477076130643962</c:v>
                </c:pt>
                <c:pt idx="164">
                  <c:v>21.680198303963373</c:v>
                </c:pt>
                <c:pt idx="165">
                  <c:v>17.34911336178898</c:v>
                </c:pt>
                <c:pt idx="166">
                  <c:v>15.333418009538304</c:v>
                </c:pt>
                <c:pt idx="167">
                  <c:v>16.251479288348989</c:v>
                </c:pt>
                <c:pt idx="168">
                  <c:v>22.979363902888004</c:v>
                </c:pt>
                <c:pt idx="169">
                  <c:v>44.327485672342391</c:v>
                </c:pt>
                <c:pt idx="170">
                  <c:v>75.30723772447385</c:v>
                </c:pt>
                <c:pt idx="171">
                  <c:v>55.796854655280896</c:v>
                </c:pt>
                <c:pt idx="172">
                  <c:v>42.420066322256034</c:v>
                </c:pt>
                <c:pt idx="173">
                  <c:v>31.963161624003376</c:v>
                </c:pt>
                <c:pt idx="174">
                  <c:v>24.380780525834922</c:v>
                </c:pt>
                <c:pt idx="175">
                  <c:v>19.342486453287616</c:v>
                </c:pt>
                <c:pt idx="176">
                  <c:v>16.644825937846928</c:v>
                </c:pt>
                <c:pt idx="177">
                  <c:v>16.640699091634712</c:v>
                </c:pt>
                <c:pt idx="178">
                  <c:v>21.24431601768396</c:v>
                </c:pt>
                <c:pt idx="179">
                  <c:v>36.497257261548924</c:v>
                </c:pt>
                <c:pt idx="180">
                  <c:v>65.989915075105131</c:v>
                </c:pt>
                <c:pt idx="181">
                  <c:v>59.149825229465833</c:v>
                </c:pt>
                <c:pt idx="182">
                  <c:v>45.371464179629868</c:v>
                </c:pt>
                <c:pt idx="183">
                  <c:v>34.285234268630354</c:v>
                </c:pt>
                <c:pt idx="184">
                  <c:v>26.076627356040852</c:v>
                </c:pt>
                <c:pt idx="185">
                  <c:v>20.477408617023787</c:v>
                </c:pt>
                <c:pt idx="186">
                  <c:v>17.236922405640495</c:v>
                </c:pt>
                <c:pt idx="187">
                  <c:v>16.533978806158984</c:v>
                </c:pt>
                <c:pt idx="188">
                  <c:v>19.760263474644372</c:v>
                </c:pt>
                <c:pt idx="189">
                  <c:v>31.644802983599149</c:v>
                </c:pt>
                <c:pt idx="190">
                  <c:v>58.998994135296144</c:v>
                </c:pt>
                <c:pt idx="191">
                  <c:v>64.048177595963438</c:v>
                </c:pt>
                <c:pt idx="192">
                  <c:v>48.349392266200809</c:v>
                </c:pt>
                <c:pt idx="193">
                  <c:v>36.22545038280947</c:v>
                </c:pt>
                <c:pt idx="194">
                  <c:v>27.228974678920526</c:v>
                </c:pt>
                <c:pt idx="195">
                  <c:v>20.994619262047443</c:v>
                </c:pt>
                <c:pt idx="196">
                  <c:v>17.161583835845583</c:v>
                </c:pt>
                <c:pt idx="197">
                  <c:v>15.715281230733465</c:v>
                </c:pt>
              </c:numCache>
            </c:numRef>
          </c:val>
        </c:ser>
        <c:marker val="1"/>
        <c:axId val="181223424"/>
        <c:axId val="181226112"/>
      </c:lineChart>
      <c:catAx>
        <c:axId val="181223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81226112"/>
        <c:crosses val="autoZero"/>
        <c:lblAlgn val="ctr"/>
        <c:lblOffset val="100"/>
        <c:tickLblSkip val="18"/>
        <c:tickMarkSkip val="1"/>
      </c:catAx>
      <c:valAx>
        <c:axId val="181226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81223424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Populační křivka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List1!$B$4:$B$201</c:f>
              <c:numCache>
                <c:formatCode>General</c:formatCode>
                <c:ptCount val="198"/>
                <c:pt idx="0">
                  <c:v>15</c:v>
                </c:pt>
                <c:pt idx="1">
                  <c:v>26.594531249999989</c:v>
                </c:pt>
                <c:pt idx="2">
                  <c:v>49.584878190918943</c:v>
                </c:pt>
                <c:pt idx="3">
                  <c:v>91.132843530448071</c:v>
                </c:pt>
                <c:pt idx="4">
                  <c:v>142.49723481628112</c:v>
                </c:pt>
                <c:pt idx="5">
                  <c:v>94.133699755890902</c:v>
                </c:pt>
                <c:pt idx="6">
                  <c:v>33.059760446395785</c:v>
                </c:pt>
                <c:pt idx="7">
                  <c:v>17.718725100191367</c:v>
                </c:pt>
                <c:pt idx="8">
                  <c:v>12.64551496684552</c:v>
                </c:pt>
                <c:pt idx="9">
                  <c:v>12.292226173878818</c:v>
                </c:pt>
                <c:pt idx="10">
                  <c:v>15.197001506596958</c:v>
                </c:pt>
                <c:pt idx="11">
                  <c:v>22.146396684146474</c:v>
                </c:pt>
                <c:pt idx="12">
                  <c:v>35.563745852064486</c:v>
                </c:pt>
                <c:pt idx="13">
                  <c:v>58.86992905778709</c:v>
                </c:pt>
                <c:pt idx="14">
                  <c:v>91.151107707765078</c:v>
                </c:pt>
                <c:pt idx="15">
                  <c:v>104.21960230369865</c:v>
                </c:pt>
                <c:pt idx="16">
                  <c:v>43.467618056900136</c:v>
                </c:pt>
                <c:pt idx="17">
                  <c:v>21.27931834848701</c:v>
                </c:pt>
                <c:pt idx="18">
                  <c:v>14.040151612690815</c:v>
                </c:pt>
                <c:pt idx="19">
                  <c:v>12.701521522775993</c:v>
                </c:pt>
                <c:pt idx="20">
                  <c:v>14.838673585449694</c:v>
                </c:pt>
                <c:pt idx="21">
                  <c:v>20.752442192950006</c:v>
                </c:pt>
                <c:pt idx="22">
                  <c:v>32.424889938500186</c:v>
                </c:pt>
                <c:pt idx="23">
                  <c:v>52.982744227202453</c:v>
                </c:pt>
                <c:pt idx="24">
                  <c:v>82.967654386007609</c:v>
                </c:pt>
                <c:pt idx="25">
                  <c:v>103.07830843792765</c:v>
                </c:pt>
                <c:pt idx="26">
                  <c:v>58.44852589222063</c:v>
                </c:pt>
                <c:pt idx="27">
                  <c:v>23.780010906926819</c:v>
                </c:pt>
                <c:pt idx="28">
                  <c:v>14.73848957181735</c:v>
                </c:pt>
                <c:pt idx="29">
                  <c:v>12.592176131000906</c:v>
                </c:pt>
                <c:pt idx="30">
                  <c:v>14.096559520814024</c:v>
                </c:pt>
                <c:pt idx="31">
                  <c:v>19.16807147035064</c:v>
                </c:pt>
                <c:pt idx="32">
                  <c:v>29.49718007225643</c:v>
                </c:pt>
                <c:pt idx="33">
                  <c:v>48.116347496528547</c:v>
                </c:pt>
                <c:pt idx="34">
                  <c:v>76.83668273612524</c:v>
                </c:pt>
                <c:pt idx="35">
                  <c:v>102.7192872680817</c:v>
                </c:pt>
                <c:pt idx="36">
                  <c:v>72.914144491098469</c:v>
                </c:pt>
                <c:pt idx="37">
                  <c:v>24.949419708342973</c:v>
                </c:pt>
                <c:pt idx="38">
                  <c:v>14.635681170703595</c:v>
                </c:pt>
                <c:pt idx="39">
                  <c:v>11.805274040420427</c:v>
                </c:pt>
                <c:pt idx="40">
                  <c:v>12.706824917127166</c:v>
                </c:pt>
                <c:pt idx="41">
                  <c:v>16.911168357815331</c:v>
                </c:pt>
                <c:pt idx="42">
                  <c:v>25.861833781037788</c:v>
                </c:pt>
                <c:pt idx="43">
                  <c:v>42.582219167205452</c:v>
                </c:pt>
                <c:pt idx="44">
                  <c:v>70.269977870702959</c:v>
                </c:pt>
                <c:pt idx="45">
                  <c:v>102.46068042109844</c:v>
                </c:pt>
                <c:pt idx="46">
                  <c:v>91.899437553740924</c:v>
                </c:pt>
                <c:pt idx="47">
                  <c:v>26.206099721356381</c:v>
                </c:pt>
                <c:pt idx="48">
                  <c:v>14.934114590490683</c:v>
                </c:pt>
                <c:pt idx="49">
                  <c:v>11.110582791543262</c:v>
                </c:pt>
                <c:pt idx="50">
                  <c:v>11.2598246442919</c:v>
                </c:pt>
                <c:pt idx="51">
                  <c:v>14.44920376743373</c:v>
                </c:pt>
                <c:pt idx="52">
                  <c:v>21.741790888861324</c:v>
                </c:pt>
                <c:pt idx="53">
                  <c:v>35.902192071386644</c:v>
                </c:pt>
                <c:pt idx="54">
                  <c:v>60.95184335512679</c:v>
                </c:pt>
                <c:pt idx="55">
                  <c:v>96.506460895547292</c:v>
                </c:pt>
                <c:pt idx="56">
                  <c:v>110.57335232551728</c:v>
                </c:pt>
                <c:pt idx="57">
                  <c:v>38.421022324723666</c:v>
                </c:pt>
                <c:pt idx="58">
                  <c:v>20.733384336808424</c:v>
                </c:pt>
                <c:pt idx="59">
                  <c:v>13.636395528956767</c:v>
                </c:pt>
                <c:pt idx="60">
                  <c:v>12.321661870530683</c:v>
                </c:pt>
                <c:pt idx="61">
                  <c:v>14.416815333167039</c:v>
                </c:pt>
                <c:pt idx="62">
                  <c:v>20.232415484216631</c:v>
                </c:pt>
                <c:pt idx="63">
                  <c:v>31.77540750993758</c:v>
                </c:pt>
                <c:pt idx="64">
                  <c:v>52.30485791374489</c:v>
                </c:pt>
                <c:pt idx="65">
                  <c:v>82.855654378655288</c:v>
                </c:pt>
                <c:pt idx="66">
                  <c:v>105.09428008564703</c:v>
                </c:pt>
                <c:pt idx="67">
                  <c:v>61.104476199112248</c:v>
                </c:pt>
                <c:pt idx="68">
                  <c:v>24.027878134940689</c:v>
                </c:pt>
                <c:pt idx="69">
                  <c:v>14.674495957056052</c:v>
                </c:pt>
                <c:pt idx="70">
                  <c:v>12.366125483763671</c:v>
                </c:pt>
                <c:pt idx="71">
                  <c:v>13.718623815593745</c:v>
                </c:pt>
                <c:pt idx="72">
                  <c:v>18.567342462608956</c:v>
                </c:pt>
                <c:pt idx="73">
                  <c:v>28.5476513111456</c:v>
                </c:pt>
                <c:pt idx="74">
                  <c:v>46.713144007742208</c:v>
                </c:pt>
                <c:pt idx="75">
                  <c:v>75.299778697055828</c:v>
                </c:pt>
                <c:pt idx="76">
                  <c:v>103.11079793155346</c:v>
                </c:pt>
                <c:pt idx="77">
                  <c:v>77.786578427246752</c:v>
                </c:pt>
                <c:pt idx="78">
                  <c:v>25.088313943447758</c:v>
                </c:pt>
                <c:pt idx="79">
                  <c:v>14.531156665556644</c:v>
                </c:pt>
                <c:pt idx="80">
                  <c:v>11.491574907171453</c:v>
                </c:pt>
                <c:pt idx="81">
                  <c:v>12.2026595008907</c:v>
                </c:pt>
                <c:pt idx="82">
                  <c:v>16.123713786815834</c:v>
                </c:pt>
                <c:pt idx="83">
                  <c:v>24.61195615315194</c:v>
                </c:pt>
                <c:pt idx="84">
                  <c:v>40.662995968643763</c:v>
                </c:pt>
                <c:pt idx="85">
                  <c:v>67.843611355711516</c:v>
                </c:pt>
                <c:pt idx="86">
                  <c:v>101.69934975062587</c:v>
                </c:pt>
                <c:pt idx="87">
                  <c:v>98.411552685762061</c:v>
                </c:pt>
                <c:pt idx="88">
                  <c:v>27.605452881859478</c:v>
                </c:pt>
                <c:pt idx="89">
                  <c:v>15.744467813803027</c:v>
                </c:pt>
                <c:pt idx="90">
                  <c:v>11.340829198601334</c:v>
                </c:pt>
                <c:pt idx="91">
                  <c:v>11.177915621228149</c:v>
                </c:pt>
                <c:pt idx="92">
                  <c:v>14.057273583857981</c:v>
                </c:pt>
                <c:pt idx="93">
                  <c:v>20.871505611817248</c:v>
                </c:pt>
                <c:pt idx="94">
                  <c:v>34.211414407649642</c:v>
                </c:pt>
                <c:pt idx="95">
                  <c:v>58.037633820970463</c:v>
                </c:pt>
                <c:pt idx="96">
                  <c:v>92.95625714077174</c:v>
                </c:pt>
                <c:pt idx="97">
                  <c:v>112.00572299057851</c:v>
                </c:pt>
                <c:pt idx="98">
                  <c:v>45.997054150198821</c:v>
                </c:pt>
                <c:pt idx="99">
                  <c:v>22.840179458058991</c:v>
                </c:pt>
                <c:pt idx="100">
                  <c:v>14.515346546276312</c:v>
                </c:pt>
                <c:pt idx="101">
                  <c:v>12.690909303771191</c:v>
                </c:pt>
                <c:pt idx="102">
                  <c:v>14.449229991366568</c:v>
                </c:pt>
                <c:pt idx="103">
                  <c:v>19.860243301873325</c:v>
                </c:pt>
                <c:pt idx="104">
                  <c:v>30.726463208994897</c:v>
                </c:pt>
                <c:pt idx="105">
                  <c:v>50.107861917898227</c:v>
                </c:pt>
                <c:pt idx="106">
                  <c:v>79.29978268297296</c:v>
                </c:pt>
                <c:pt idx="107">
                  <c:v>102.84854942084989</c:v>
                </c:pt>
                <c:pt idx="108">
                  <c:v>66.75846878005558</c:v>
                </c:pt>
                <c:pt idx="109">
                  <c:v>24.549506200741</c:v>
                </c:pt>
                <c:pt idx="110">
                  <c:v>14.711030886857735</c:v>
                </c:pt>
                <c:pt idx="111">
                  <c:v>12.162911891932954</c:v>
                </c:pt>
                <c:pt idx="112">
                  <c:v>13.314609365949952</c:v>
                </c:pt>
                <c:pt idx="113">
                  <c:v>17.882549955832619</c:v>
                </c:pt>
                <c:pt idx="114">
                  <c:v>27.417051168803535</c:v>
                </c:pt>
                <c:pt idx="115">
                  <c:v>44.958841432678895</c:v>
                </c:pt>
                <c:pt idx="116">
                  <c:v>73.170172921481651</c:v>
                </c:pt>
                <c:pt idx="117">
                  <c:v>102.92165396662099</c:v>
                </c:pt>
                <c:pt idx="118">
                  <c:v>83.688549490483226</c:v>
                </c:pt>
                <c:pt idx="119">
                  <c:v>25.411305950634375</c:v>
                </c:pt>
                <c:pt idx="120">
                  <c:v>14.560948820697245</c:v>
                </c:pt>
                <c:pt idx="121">
                  <c:v>11.23538259872352</c:v>
                </c:pt>
                <c:pt idx="122">
                  <c:v>11.718171764332613</c:v>
                </c:pt>
                <c:pt idx="123">
                  <c:v>15.320851620610428</c:v>
                </c:pt>
                <c:pt idx="124">
                  <c:v>23.28594827141459</c:v>
                </c:pt>
                <c:pt idx="125">
                  <c:v>38.535561791053752</c:v>
                </c:pt>
                <c:pt idx="126">
                  <c:v>64.92218348995506</c:v>
                </c:pt>
                <c:pt idx="127">
                  <c:v>99.987870184204311</c:v>
                </c:pt>
                <c:pt idx="128">
                  <c:v>104.74505744885637</c:v>
                </c:pt>
                <c:pt idx="129">
                  <c:v>30.858258104017011</c:v>
                </c:pt>
                <c:pt idx="130">
                  <c:v>17.477989821571423</c:v>
                </c:pt>
                <c:pt idx="131">
                  <c:v>12.112701735651369</c:v>
                </c:pt>
                <c:pt idx="132">
                  <c:v>11.516918621528021</c:v>
                </c:pt>
                <c:pt idx="133">
                  <c:v>14.071298454322635</c:v>
                </c:pt>
                <c:pt idx="134">
                  <c:v>20.440894937954369</c:v>
                </c:pt>
                <c:pt idx="135">
                  <c:v>32.977621454369853</c:v>
                </c:pt>
                <c:pt idx="136">
                  <c:v>55.379728829249004</c:v>
                </c:pt>
                <c:pt idx="137">
                  <c:v>88.6145528270509</c:v>
                </c:pt>
                <c:pt idx="138">
                  <c:v>109.95763459501322</c:v>
                </c:pt>
                <c:pt idx="139">
                  <c:v>53.359749843237317</c:v>
                </c:pt>
                <c:pt idx="140">
                  <c:v>23.670714609492233</c:v>
                </c:pt>
                <c:pt idx="141">
                  <c:v>14.724267948479039</c:v>
                </c:pt>
                <c:pt idx="142">
                  <c:v>12.622309939000926</c:v>
                </c:pt>
                <c:pt idx="143">
                  <c:v>14.163710179950003</c:v>
                </c:pt>
                <c:pt idx="144">
                  <c:v>19.286343879685329</c:v>
                </c:pt>
                <c:pt idx="145">
                  <c:v>29.695752227436515</c:v>
                </c:pt>
                <c:pt idx="146">
                  <c:v>48.42464672453827</c:v>
                </c:pt>
                <c:pt idx="147">
                  <c:v>77.198460578229458</c:v>
                </c:pt>
                <c:pt idx="148">
                  <c:v>102.69398262816397</c:v>
                </c:pt>
                <c:pt idx="149">
                  <c:v>71.913228163883133</c:v>
                </c:pt>
                <c:pt idx="150">
                  <c:v>24.898579472108864</c:v>
                </c:pt>
                <c:pt idx="151">
                  <c:v>14.652052529542692</c:v>
                </c:pt>
                <c:pt idx="152">
                  <c:v>11.866597686886823</c:v>
                </c:pt>
                <c:pt idx="153">
                  <c:v>12.808368669184565</c:v>
                </c:pt>
                <c:pt idx="154">
                  <c:v>17.071728433140919</c:v>
                </c:pt>
                <c:pt idx="155">
                  <c:v>26.117840926767435</c:v>
                </c:pt>
                <c:pt idx="156">
                  <c:v>42.974271518713735</c:v>
                </c:pt>
                <c:pt idx="157">
                  <c:v>70.756354759915126</c:v>
                </c:pt>
                <c:pt idx="158">
                  <c:v>102.57301497643668</c:v>
                </c:pt>
                <c:pt idx="159">
                  <c:v>90.550301012078094</c:v>
                </c:pt>
                <c:pt idx="160">
                  <c:v>26.019865858939241</c:v>
                </c:pt>
                <c:pt idx="161">
                  <c:v>14.832044921339204</c:v>
                </c:pt>
                <c:pt idx="162">
                  <c:v>11.103972572667479</c:v>
                </c:pt>
                <c:pt idx="163">
                  <c:v>11.311085891185236</c:v>
                </c:pt>
                <c:pt idx="164">
                  <c:v>14.566115387672371</c:v>
                </c:pt>
                <c:pt idx="165">
                  <c:v>21.963831251313145</c:v>
                </c:pt>
                <c:pt idx="166">
                  <c:v>36.299402394714583</c:v>
                </c:pt>
                <c:pt idx="167">
                  <c:v>61.585768742491112</c:v>
                </c:pt>
                <c:pt idx="168">
                  <c:v>97.161291147107136</c:v>
                </c:pt>
                <c:pt idx="169">
                  <c:v>109.91187521521169</c:v>
                </c:pt>
                <c:pt idx="170">
                  <c:v>36.97158708591185</c:v>
                </c:pt>
                <c:pt idx="171">
                  <c:v>20.196378654536726</c:v>
                </c:pt>
                <c:pt idx="172">
                  <c:v>13.391548674992483</c:v>
                </c:pt>
                <c:pt idx="173">
                  <c:v>12.196844070904456</c:v>
                </c:pt>
                <c:pt idx="174">
                  <c:v>14.36777464756045</c:v>
                </c:pt>
                <c:pt idx="175">
                  <c:v>20.272520764878131</c:v>
                </c:pt>
                <c:pt idx="176">
                  <c:v>31.970956339719759</c:v>
                </c:pt>
                <c:pt idx="177">
                  <c:v>52.785567417439054</c:v>
                </c:pt>
                <c:pt idx="178">
                  <c:v>83.731833018209699</c:v>
                </c:pt>
                <c:pt idx="179">
                  <c:v>105.82087948799811</c:v>
                </c:pt>
                <c:pt idx="180">
                  <c:v>59.931249199586375</c:v>
                </c:pt>
                <c:pt idx="181">
                  <c:v>23.946055118243891</c:v>
                </c:pt>
                <c:pt idx="182">
                  <c:v>14.67188424606536</c:v>
                </c:pt>
                <c:pt idx="183">
                  <c:v>12.402412454838695</c:v>
                </c:pt>
                <c:pt idx="184">
                  <c:v>13.788415030263284</c:v>
                </c:pt>
                <c:pt idx="185">
                  <c:v>18.684468958843393</c:v>
                </c:pt>
                <c:pt idx="186">
                  <c:v>28.739519140006536</c:v>
                </c:pt>
                <c:pt idx="187">
                  <c:v>47.007185049820073</c:v>
                </c:pt>
                <c:pt idx="188">
                  <c:v>75.644957136812081</c:v>
                </c:pt>
                <c:pt idx="189">
                  <c:v>103.09887142492391</c:v>
                </c:pt>
                <c:pt idx="190">
                  <c:v>76.792181287427809</c:v>
                </c:pt>
                <c:pt idx="191">
                  <c:v>25.049977944998801</c:v>
                </c:pt>
                <c:pt idx="192">
                  <c:v>14.542536199538754</c:v>
                </c:pt>
                <c:pt idx="193">
                  <c:v>11.547171041072822</c:v>
                </c:pt>
                <c:pt idx="194">
                  <c:v>12.296591443037553</c:v>
                </c:pt>
                <c:pt idx="195">
                  <c:v>16.273434048619887</c:v>
                </c:pt>
                <c:pt idx="196">
                  <c:v>24.853111317916721</c:v>
                </c:pt>
                <c:pt idx="197">
                  <c:v>41.039671804971768</c:v>
                </c:pt>
              </c:numCache>
            </c:numRef>
          </c:xVal>
          <c:yVal>
            <c:numRef>
              <c:f>List1!$C$4:$C$201</c:f>
              <c:numCache>
                <c:formatCode>General</c:formatCode>
                <c:ptCount val="198"/>
                <c:pt idx="0">
                  <c:v>15</c:v>
                </c:pt>
                <c:pt idx="1">
                  <c:v>12.260156250000007</c:v>
                </c:pt>
                <c:pt idx="2">
                  <c:v>11.688351135050116</c:v>
                </c:pt>
                <c:pt idx="3">
                  <c:v>14.834237816461457</c:v>
                </c:pt>
                <c:pt idx="4">
                  <c:v>29.069035801726287</c:v>
                </c:pt>
                <c:pt idx="5">
                  <c:v>78.140939563127432</c:v>
                </c:pt>
                <c:pt idx="6">
                  <c:v>69.070798346353115</c:v>
                </c:pt>
                <c:pt idx="7">
                  <c:v>52.627453217250647</c:v>
                </c:pt>
                <c:pt idx="8">
                  <c:v>39.80966114831719</c:v>
                </c:pt>
                <c:pt idx="9">
                  <c:v>29.987194334134699</c:v>
                </c:pt>
                <c:pt idx="10">
                  <c:v>22.988881164384949</c:v>
                </c:pt>
                <c:pt idx="11">
                  <c:v>18.4689404540661</c:v>
                </c:pt>
                <c:pt idx="12">
                  <c:v>16.29648475677746</c:v>
                </c:pt>
                <c:pt idx="13">
                  <c:v>17.0378065301955</c:v>
                </c:pt>
                <c:pt idx="14">
                  <c:v>23.239178853970127</c:v>
                </c:pt>
                <c:pt idx="15">
                  <c:v>42.194092345963348</c:v>
                </c:pt>
                <c:pt idx="16">
                  <c:v>70.270284695671066</c:v>
                </c:pt>
                <c:pt idx="17">
                  <c:v>55.532329253003304</c:v>
                </c:pt>
                <c:pt idx="18">
                  <c:v>42.542867855230853</c:v>
                </c:pt>
                <c:pt idx="19">
                  <c:v>32.214277774791213</c:v>
                </c:pt>
                <c:pt idx="20">
                  <c:v>24.679893229874459</c:v>
                </c:pt>
                <c:pt idx="21">
                  <c:v>19.666889828206365</c:v>
                </c:pt>
                <c:pt idx="22">
                  <c:v>17.00193830454716</c:v>
                </c:pt>
                <c:pt idx="23">
                  <c:v>17.062143072245242</c:v>
                </c:pt>
                <c:pt idx="24">
                  <c:v>21.77066521324009</c:v>
                </c:pt>
                <c:pt idx="25">
                  <c:v>36.940500997207877</c:v>
                </c:pt>
                <c:pt idx="26">
                  <c:v>64.880938589475178</c:v>
                </c:pt>
                <c:pt idx="27">
                  <c:v>58.3541063153084</c:v>
                </c:pt>
                <c:pt idx="28">
                  <c:v>44.8710092004156</c:v>
                </c:pt>
                <c:pt idx="29">
                  <c:v>33.967652547556057</c:v>
                </c:pt>
                <c:pt idx="30">
                  <c:v>25.898544022452594</c:v>
                </c:pt>
                <c:pt idx="31">
                  <c:v>20.413223141291425</c:v>
                </c:pt>
                <c:pt idx="32">
                  <c:v>17.283016429830788</c:v>
                </c:pt>
                <c:pt idx="33">
                  <c:v>16.726050332231701</c:v>
                </c:pt>
                <c:pt idx="34">
                  <c:v>20.224867744105634</c:v>
                </c:pt>
                <c:pt idx="35">
                  <c:v>32.665634366431462</c:v>
                </c:pt>
                <c:pt idx="36">
                  <c:v>60.019587833584851</c:v>
                </c:pt>
                <c:pt idx="37">
                  <c:v>62.624695269479453</c:v>
                </c:pt>
                <c:pt idx="38">
                  <c:v>47.560266838600043</c:v>
                </c:pt>
                <c:pt idx="39">
                  <c:v>35.72975276612425</c:v>
                </c:pt>
                <c:pt idx="40">
                  <c:v>26.945755282668443</c:v>
                </c:pt>
                <c:pt idx="41">
                  <c:v>20.878313274759027</c:v>
                </c:pt>
                <c:pt idx="42">
                  <c:v>17.19774536895304</c:v>
                </c:pt>
                <c:pt idx="43">
                  <c:v>15.938565321034398</c:v>
                </c:pt>
                <c:pt idx="44">
                  <c:v>18.149184728762563</c:v>
                </c:pt>
                <c:pt idx="45">
                  <c:v>27.818800702614798</c:v>
                </c:pt>
                <c:pt idx="46">
                  <c:v>53.715206238024521</c:v>
                </c:pt>
                <c:pt idx="47">
                  <c:v>69.819057606685149</c:v>
                </c:pt>
                <c:pt idx="48">
                  <c:v>51.529541107535948</c:v>
                </c:pt>
                <c:pt idx="49">
                  <c:v>38.394819346151543</c:v>
                </c:pt>
                <c:pt idx="50">
                  <c:v>28.627899533122754</c:v>
                </c:pt>
                <c:pt idx="51">
                  <c:v>21.777341729547242</c:v>
                </c:pt>
                <c:pt idx="52">
                  <c:v>17.399675148856943</c:v>
                </c:pt>
                <c:pt idx="53">
                  <c:v>15.334440127801004</c:v>
                </c:pt>
                <c:pt idx="54">
                  <c:v>16.17485145792288</c:v>
                </c:pt>
                <c:pt idx="55">
                  <c:v>22.722072402320489</c:v>
                </c:pt>
                <c:pt idx="56">
                  <c:v>43.665488329039249</c:v>
                </c:pt>
                <c:pt idx="57">
                  <c:v>75.232308915128158</c:v>
                </c:pt>
                <c:pt idx="58">
                  <c:v>56.030845011373529</c:v>
                </c:pt>
                <c:pt idx="59">
                  <c:v>42.701366401730077</c:v>
                </c:pt>
                <c:pt idx="60">
                  <c:v>32.217322417297233</c:v>
                </c:pt>
                <c:pt idx="61">
                  <c:v>24.5914290190834</c:v>
                </c:pt>
                <c:pt idx="62">
                  <c:v>19.510335379249359</c:v>
                </c:pt>
                <c:pt idx="63">
                  <c:v>16.77238331001853</c:v>
                </c:pt>
                <c:pt idx="64">
                  <c:v>16.719129069057953</c:v>
                </c:pt>
                <c:pt idx="65">
                  <c:v>21.216396209404603</c:v>
                </c:pt>
                <c:pt idx="66">
                  <c:v>36.136812635649626</c:v>
                </c:pt>
                <c:pt idx="67">
                  <c:v>65.199034437508843</c:v>
                </c:pt>
                <c:pt idx="68">
                  <c:v>59.358777602509676</c:v>
                </c:pt>
                <c:pt idx="69">
                  <c:v>45.511843575166694</c:v>
                </c:pt>
                <c:pt idx="70">
                  <c:v>34.379714882278549</c:v>
                </c:pt>
                <c:pt idx="71">
                  <c:v>26.134429006242641</c:v>
                </c:pt>
                <c:pt idx="72">
                  <c:v>20.504785281832909</c:v>
                </c:pt>
                <c:pt idx="73">
                  <c:v>17.235120013621589</c:v>
                </c:pt>
                <c:pt idx="74">
                  <c:v>16.49438765745429</c:v>
                </c:pt>
                <c:pt idx="75">
                  <c:v>19.650344439433518</c:v>
                </c:pt>
                <c:pt idx="76">
                  <c:v>31.384117709238311</c:v>
                </c:pt>
                <c:pt idx="77">
                  <c:v>58.685715573852889</c:v>
                </c:pt>
                <c:pt idx="78">
                  <c:v>64.410936845797437</c:v>
                </c:pt>
                <c:pt idx="79">
                  <c:v>48.550913817977182</c:v>
                </c:pt>
                <c:pt idx="80">
                  <c:v>36.354887103849713</c:v>
                </c:pt>
                <c:pt idx="81">
                  <c:v>27.3056581275276</c:v>
                </c:pt>
                <c:pt idx="82">
                  <c:v>21.029747641810086</c:v>
                </c:pt>
                <c:pt idx="83">
                  <c:v>17.15912774382819</c:v>
                </c:pt>
                <c:pt idx="84">
                  <c:v>15.66760043961316</c:v>
                </c:pt>
                <c:pt idx="85">
                  <c:v>17.465620139636027</c:v>
                </c:pt>
                <c:pt idx="86">
                  <c:v>26.21866602729046</c:v>
                </c:pt>
                <c:pt idx="87">
                  <c:v>51.109351124695266</c:v>
                </c:pt>
                <c:pt idx="88">
                  <c:v>72.353914169039882</c:v>
                </c:pt>
                <c:pt idx="89">
                  <c:v>52.975511786348264</c:v>
                </c:pt>
                <c:pt idx="90">
                  <c:v>39.524962778339571</c:v>
                </c:pt>
                <c:pt idx="91">
                  <c:v>29.463972850711048</c:v>
                </c:pt>
                <c:pt idx="92">
                  <c:v>22.359252744814505</c:v>
                </c:pt>
                <c:pt idx="93">
                  <c:v>17.761347051665012</c:v>
                </c:pt>
                <c:pt idx="94">
                  <c:v>15.471890153127539</c:v>
                </c:pt>
                <c:pt idx="95">
                  <c:v>15.979312650290032</c:v>
                </c:pt>
                <c:pt idx="96">
                  <c:v>21.753397931923644</c:v>
                </c:pt>
                <c:pt idx="97">
                  <c:v>40.76581605124035</c:v>
                </c:pt>
                <c:pt idx="98">
                  <c:v>73.764473122751738</c:v>
                </c:pt>
                <c:pt idx="99">
                  <c:v>57.126687777167184</c:v>
                </c:pt>
                <c:pt idx="100">
                  <c:v>43.907695116705739</c:v>
                </c:pt>
                <c:pt idx="101">
                  <c:v>33.261703825329192</c:v>
                </c:pt>
                <c:pt idx="102">
                  <c:v>25.422457491491226</c:v>
                </c:pt>
                <c:pt idx="103">
                  <c:v>20.136870439713004</c:v>
                </c:pt>
                <c:pt idx="104">
                  <c:v>17.201658223670648</c:v>
                </c:pt>
                <c:pt idx="105">
                  <c:v>16.900070130489127</c:v>
                </c:pt>
                <c:pt idx="106">
                  <c:v>20.887553729147431</c:v>
                </c:pt>
                <c:pt idx="107">
                  <c:v>34.409189664178903</c:v>
                </c:pt>
                <c:pt idx="108">
                  <c:v>62.080003856377445</c:v>
                </c:pt>
                <c:pt idx="109">
                  <c:v>60.652729210287376</c:v>
                </c:pt>
                <c:pt idx="110">
                  <c:v>46.375138871781651</c:v>
                </c:pt>
                <c:pt idx="111">
                  <c:v>34.964400172272974</c:v>
                </c:pt>
                <c:pt idx="112">
                  <c:v>26.496466474558932</c:v>
                </c:pt>
                <c:pt idx="113">
                  <c:v>20.682724317573612</c:v>
                </c:pt>
                <c:pt idx="114">
                  <c:v>17.238341487054033</c:v>
                </c:pt>
                <c:pt idx="115">
                  <c:v>16.274962939995607</c:v>
                </c:pt>
                <c:pt idx="116">
                  <c:v>19.020694005608274</c:v>
                </c:pt>
                <c:pt idx="117">
                  <c:v>29.859765749836164</c:v>
                </c:pt>
                <c:pt idx="118">
                  <c:v>56.663987172375307</c:v>
                </c:pt>
                <c:pt idx="119">
                  <c:v>66.606645605449074</c:v>
                </c:pt>
                <c:pt idx="120">
                  <c:v>49.767024748222802</c:v>
                </c:pt>
                <c:pt idx="121">
                  <c:v>37.157987610910602</c:v>
                </c:pt>
                <c:pt idx="122">
                  <c:v>27.80180370106083</c:v>
                </c:pt>
                <c:pt idx="123">
                  <c:v>21.282914935570698</c:v>
                </c:pt>
                <c:pt idx="124">
                  <c:v>17.195269077084916</c:v>
                </c:pt>
                <c:pt idx="125">
                  <c:v>15.449695577884299</c:v>
                </c:pt>
                <c:pt idx="126">
                  <c:v>16.810494432026061</c:v>
                </c:pt>
                <c:pt idx="127">
                  <c:v>24.56404769882873</c:v>
                </c:pt>
                <c:pt idx="128">
                  <c:v>47.919010751524723</c:v>
                </c:pt>
                <c:pt idx="129">
                  <c:v>74.451432411985678</c:v>
                </c:pt>
                <c:pt idx="130">
                  <c:v>54.434101896560811</c:v>
                </c:pt>
                <c:pt idx="131">
                  <c:v>40.882822810159112</c:v>
                </c:pt>
                <c:pt idx="132">
                  <c:v>30.588854678431726</c:v>
                </c:pt>
                <c:pt idx="133">
                  <c:v>23.241395097432008</c:v>
                </c:pt>
                <c:pt idx="134">
                  <c:v>18.427342817162227</c:v>
                </c:pt>
                <c:pt idx="135">
                  <c:v>15.935432096263389</c:v>
                </c:pt>
                <c:pt idx="136">
                  <c:v>16.178946896007609</c:v>
                </c:pt>
                <c:pt idx="137">
                  <c:v>21.341373795069643</c:v>
                </c:pt>
                <c:pt idx="138">
                  <c:v>38.466955935896856</c:v>
                </c:pt>
                <c:pt idx="139">
                  <c:v>70.394160524369013</c:v>
                </c:pt>
                <c:pt idx="140">
                  <c:v>58.150745584069455</c:v>
                </c:pt>
                <c:pt idx="141">
                  <c:v>44.72472526756988</c:v>
                </c:pt>
                <c:pt idx="142">
                  <c:v>33.86582795468037</c:v>
                </c:pt>
                <c:pt idx="143">
                  <c:v>25.833863060872794</c:v>
                </c:pt>
                <c:pt idx="144">
                  <c:v>20.38001396023099</c:v>
                </c:pt>
                <c:pt idx="145">
                  <c:v>17.280386947647422</c:v>
                </c:pt>
                <c:pt idx="146">
                  <c:v>16.763495781410292</c:v>
                </c:pt>
                <c:pt idx="147">
                  <c:v>20.337864681482845</c:v>
                </c:pt>
                <c:pt idx="148">
                  <c:v>32.94010800853318</c:v>
                </c:pt>
                <c:pt idx="149">
                  <c:v>60.327260090791071</c:v>
                </c:pt>
                <c:pt idx="150">
                  <c:v>62.282404371727395</c:v>
                </c:pt>
                <c:pt idx="151">
                  <c:v>47.361629924940125</c:v>
                </c:pt>
                <c:pt idx="152">
                  <c:v>35.60280393446773</c:v>
                </c:pt>
                <c:pt idx="153">
                  <c:v>26.871892802407448</c:v>
                </c:pt>
                <c:pt idx="154">
                  <c:v>20.84665574994629</c:v>
                </c:pt>
                <c:pt idx="155">
                  <c:v>17.205000175409282</c:v>
                </c:pt>
                <c:pt idx="156">
                  <c:v>15.994008181262151</c:v>
                </c:pt>
                <c:pt idx="157">
                  <c:v>18.291050957102744</c:v>
                </c:pt>
                <c:pt idx="158">
                  <c:v>28.151081992113095</c:v>
                </c:pt>
                <c:pt idx="159">
                  <c:v>54.224025080848733</c:v>
                </c:pt>
                <c:pt idx="160">
                  <c:v>69.287620059961284</c:v>
                </c:pt>
                <c:pt idx="161">
                  <c:v>51.234806158592527</c:v>
                </c:pt>
                <c:pt idx="162">
                  <c:v>38.178962806040659</c:v>
                </c:pt>
                <c:pt idx="163">
                  <c:v>28.477076130643962</c:v>
                </c:pt>
                <c:pt idx="164">
                  <c:v>21.680198303963373</c:v>
                </c:pt>
                <c:pt idx="165">
                  <c:v>17.34911336178898</c:v>
                </c:pt>
                <c:pt idx="166">
                  <c:v>15.333418009538304</c:v>
                </c:pt>
                <c:pt idx="167">
                  <c:v>16.251479288348989</c:v>
                </c:pt>
                <c:pt idx="168">
                  <c:v>22.979363902888004</c:v>
                </c:pt>
                <c:pt idx="169">
                  <c:v>44.327485672342391</c:v>
                </c:pt>
                <c:pt idx="170">
                  <c:v>75.30723772447385</c:v>
                </c:pt>
                <c:pt idx="171">
                  <c:v>55.796854655280896</c:v>
                </c:pt>
                <c:pt idx="172">
                  <c:v>42.420066322256034</c:v>
                </c:pt>
                <c:pt idx="173">
                  <c:v>31.963161624003376</c:v>
                </c:pt>
                <c:pt idx="174">
                  <c:v>24.380780525834922</c:v>
                </c:pt>
                <c:pt idx="175">
                  <c:v>19.342486453287616</c:v>
                </c:pt>
                <c:pt idx="176">
                  <c:v>16.644825937846928</c:v>
                </c:pt>
                <c:pt idx="177">
                  <c:v>16.640699091634712</c:v>
                </c:pt>
                <c:pt idx="178">
                  <c:v>21.24431601768396</c:v>
                </c:pt>
                <c:pt idx="179">
                  <c:v>36.497257261548924</c:v>
                </c:pt>
                <c:pt idx="180">
                  <c:v>65.989915075105131</c:v>
                </c:pt>
                <c:pt idx="181">
                  <c:v>59.149825229465833</c:v>
                </c:pt>
                <c:pt idx="182">
                  <c:v>45.371464179629868</c:v>
                </c:pt>
                <c:pt idx="183">
                  <c:v>34.285234268630354</c:v>
                </c:pt>
                <c:pt idx="184">
                  <c:v>26.076627356040852</c:v>
                </c:pt>
                <c:pt idx="185">
                  <c:v>20.477408617023787</c:v>
                </c:pt>
                <c:pt idx="186">
                  <c:v>17.236922405640495</c:v>
                </c:pt>
                <c:pt idx="187">
                  <c:v>16.533978806158984</c:v>
                </c:pt>
                <c:pt idx="188">
                  <c:v>19.760263474644372</c:v>
                </c:pt>
                <c:pt idx="189">
                  <c:v>31.644802983599149</c:v>
                </c:pt>
                <c:pt idx="190">
                  <c:v>58.998994135296144</c:v>
                </c:pt>
                <c:pt idx="191">
                  <c:v>64.048177595963438</c:v>
                </c:pt>
                <c:pt idx="192">
                  <c:v>48.349392266200809</c:v>
                </c:pt>
                <c:pt idx="193">
                  <c:v>36.22545038280947</c:v>
                </c:pt>
                <c:pt idx="194">
                  <c:v>27.228974678920526</c:v>
                </c:pt>
                <c:pt idx="195">
                  <c:v>20.994619262047443</c:v>
                </c:pt>
                <c:pt idx="196">
                  <c:v>17.161583835845583</c:v>
                </c:pt>
                <c:pt idx="197">
                  <c:v>15.715281230733465</c:v>
                </c:pt>
              </c:numCache>
            </c:numRef>
          </c:yVal>
          <c:smooth val="1"/>
        </c:ser>
        <c:axId val="197046656"/>
        <c:axId val="197048576"/>
      </c:scatterChart>
      <c:valAx>
        <c:axId val="197046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97048576"/>
        <c:crosses val="autoZero"/>
        <c:crossBetween val="midCat"/>
      </c:valAx>
      <c:valAx>
        <c:axId val="197048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9704665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433A9-4E20-4C33-8866-7C9765E0EBE0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D9F78-4676-4493-AA27-46487E010BC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D9F78-4676-4493-AA27-46487E010BC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39FD49-AD5A-459E-83F3-E47C7575E032}" type="datetimeFigureOut">
              <a:rPr lang="cs-CZ" smtClean="0"/>
              <a:t>8.1.2009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A20B45-7C5F-4ADD-A42D-C61C2DF584A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214446"/>
          </a:xfrm>
        </p:spPr>
        <p:txBody>
          <a:bodyPr/>
          <a:lstStyle/>
          <a:p>
            <a:r>
              <a:rPr lang="cs-CZ" dirty="0" err="1" smtClean="0"/>
              <a:t>Lotka</a:t>
            </a:r>
            <a:r>
              <a:rPr lang="cs-CZ" dirty="0" smtClean="0"/>
              <a:t>-</a:t>
            </a:r>
            <a:r>
              <a:rPr lang="cs-CZ" dirty="0" err="1" smtClean="0"/>
              <a:t>Volterra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Model Predátor Kořist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8715436" cy="11430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KMA/MM</a:t>
            </a:r>
            <a:r>
              <a:rPr lang="cs-CZ" dirty="0" smtClean="0"/>
              <a:t>					Kamila  Matoušková</a:t>
            </a:r>
          </a:p>
          <a:p>
            <a:r>
              <a:rPr lang="cs-CZ" dirty="0" smtClean="0"/>
              <a:t>							V Plzni, 2009</a:t>
            </a:r>
            <a:endParaRPr lang="cs-CZ" dirty="0"/>
          </a:p>
        </p:txBody>
      </p:sp>
      <p:pic>
        <p:nvPicPr>
          <p:cNvPr id="4" name="Picture 1" descr="motio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538" y="1857364"/>
            <a:ext cx="6715172" cy="34290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Eulerova metoda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 dosažení určité </a:t>
            </a:r>
            <a:r>
              <a:rPr lang="cs-CZ" dirty="0" smtClean="0"/>
              <a:t>přesnosti </a:t>
            </a:r>
            <a:r>
              <a:rPr lang="cs-CZ" dirty="0" smtClean="0"/>
              <a:t>volit velmi malé </a:t>
            </a:r>
            <a:r>
              <a:rPr lang="cs-CZ" dirty="0" smtClean="0"/>
              <a:t>intervaly.</a:t>
            </a:r>
          </a:p>
          <a:p>
            <a:r>
              <a:rPr lang="cs-CZ" dirty="0" smtClean="0"/>
              <a:t>řešení </a:t>
            </a:r>
            <a:r>
              <a:rPr lang="cs-CZ" dirty="0" smtClean="0"/>
              <a:t>se během sledovaného období mohou velmi měnit a numericky vypočtená hodnota může být od skutečného řešení velice vzdálena. </a:t>
            </a:r>
            <a:endParaRPr lang="cs-CZ" dirty="0" smtClean="0"/>
          </a:p>
          <a:p>
            <a:r>
              <a:rPr lang="cs-CZ" dirty="0" smtClean="0"/>
              <a:t>Eulerova </a:t>
            </a:r>
            <a:r>
              <a:rPr lang="cs-CZ" dirty="0" smtClean="0"/>
              <a:t>metoda může být </a:t>
            </a:r>
            <a:r>
              <a:rPr lang="cs-CZ" dirty="0" smtClean="0"/>
              <a:t>zpřesňována - derivace </a:t>
            </a:r>
            <a:r>
              <a:rPr lang="cs-CZ" dirty="0" smtClean="0"/>
              <a:t>odhadována ve středu </a:t>
            </a:r>
            <a:r>
              <a:rPr lang="cs-CZ" dirty="0" smtClean="0"/>
              <a:t>intervalu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kde </a:t>
            </a:r>
            <a:r>
              <a:rPr lang="cs-CZ" dirty="0" smtClean="0"/>
              <a:t>k je hodnota funkce v centru </a:t>
            </a:r>
            <a:r>
              <a:rPr lang="cs-CZ" dirty="0" smtClean="0"/>
              <a:t>intervalu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b="1" dirty="0" err="1" smtClean="0"/>
              <a:t>Runge</a:t>
            </a:r>
            <a:r>
              <a:rPr lang="cs-CZ" b="1" dirty="0" smtClean="0"/>
              <a:t>-</a:t>
            </a:r>
            <a:r>
              <a:rPr lang="cs-CZ" b="1" dirty="0" err="1" smtClean="0"/>
              <a:t>Kuttova</a:t>
            </a:r>
            <a:r>
              <a:rPr lang="cs-CZ" dirty="0" smtClean="0"/>
              <a:t> metoda. </a:t>
            </a:r>
            <a:endParaRPr lang="cs-CZ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143380"/>
            <a:ext cx="3623863" cy="42862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357826"/>
            <a:ext cx="3503974" cy="428627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Výstupy výpočtů – populační graf a populační křivka</a:t>
            </a:r>
            <a:endParaRPr lang="cs-CZ" b="1" dirty="0"/>
          </a:p>
        </p:txBody>
      </p:sp>
      <p:pic>
        <p:nvPicPr>
          <p:cNvPr id="4" name="Obrázek 5" descr="cyklus.bmp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8072494" cy="4857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Populační graf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1500166" y="4214818"/>
          <a:ext cx="607223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1" descr="Bez názvu1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256" y="4929198"/>
            <a:ext cx="1285884" cy="1428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5602" name="AutoShape 2"/>
          <p:cNvCxnSpPr>
            <a:cxnSpLocks noChangeShapeType="1"/>
          </p:cNvCxnSpPr>
          <p:nvPr/>
        </p:nvCxnSpPr>
        <p:spPr bwMode="auto">
          <a:xfrm>
            <a:off x="5072066" y="5286388"/>
            <a:ext cx="4476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9" name="Obrázek 2" descr="untitled.jpg"/>
          <p:cNvPicPr>
            <a:picLocks noGrp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714612" y="1500174"/>
            <a:ext cx="5022865" cy="257177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428728" y="1785926"/>
            <a:ext cx="128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a=1, </a:t>
            </a:r>
            <a:endParaRPr lang="cs-CZ" b="1" dirty="0" smtClean="0"/>
          </a:p>
          <a:p>
            <a:r>
              <a:rPr lang="cs-CZ" b="1" dirty="0" smtClean="0"/>
              <a:t>b=0,03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c=0,4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p=0,01 </a:t>
            </a:r>
          </a:p>
          <a:p>
            <a:r>
              <a:rPr lang="cs-CZ" b="1" dirty="0" smtClean="0"/>
              <a:t>x</a:t>
            </a:r>
            <a:r>
              <a:rPr lang="cs-CZ" b="1" baseline="-25000" dirty="0" smtClean="0"/>
              <a:t>0</a:t>
            </a:r>
            <a:r>
              <a:rPr lang="cs-CZ" b="1" dirty="0" smtClean="0"/>
              <a:t>=15</a:t>
            </a:r>
            <a:r>
              <a:rPr lang="cs-CZ" b="1" dirty="0"/>
              <a:t>, </a:t>
            </a:r>
            <a:endParaRPr lang="cs-CZ" b="1" dirty="0" smtClean="0"/>
          </a:p>
          <a:p>
            <a:r>
              <a:rPr lang="cs-CZ" b="1" dirty="0" smtClean="0"/>
              <a:t>y</a:t>
            </a:r>
            <a:r>
              <a:rPr lang="cs-CZ" b="1" baseline="-25000" dirty="0" smtClean="0"/>
              <a:t>0</a:t>
            </a:r>
            <a:r>
              <a:rPr lang="cs-CZ" b="1" dirty="0" smtClean="0"/>
              <a:t>=15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Populační </a:t>
            </a:r>
            <a:r>
              <a:rPr lang="cs-CZ" b="1" dirty="0" smtClean="0"/>
              <a:t>křivky</a:t>
            </a:r>
            <a:endParaRPr lang="cs-CZ" dirty="0"/>
          </a:p>
        </p:txBody>
      </p:sp>
      <p:pic>
        <p:nvPicPr>
          <p:cNvPr id="6" name="Obrázek 4" descr="untitled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3900486" cy="2971808"/>
          </a:xfrm>
          <a:prstGeom prst="rect">
            <a:avLst/>
          </a:prstGeom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2"/>
          </p:nvPr>
        </p:nvGraphicFramePr>
        <p:xfrm>
          <a:off x="4214809" y="2497540"/>
          <a:ext cx="4301393" cy="24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Rovnovážný </a:t>
            </a:r>
            <a:r>
              <a:rPr lang="cs-CZ" b="1" dirty="0" smtClean="0"/>
              <a:t>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cs-CZ" dirty="0" smtClean="0"/>
              <a:t>Výstupem </a:t>
            </a:r>
            <a:r>
              <a:rPr lang="cs-CZ" dirty="0" err="1" smtClean="0"/>
              <a:t>Matlabu</a:t>
            </a:r>
            <a:r>
              <a:rPr lang="cs-CZ" dirty="0" smtClean="0"/>
              <a:t> </a:t>
            </a:r>
            <a:r>
              <a:rPr lang="cs-CZ" dirty="0" smtClean="0"/>
              <a:t>stanovení </a:t>
            </a:r>
            <a:r>
              <a:rPr lang="cs-CZ" dirty="0" smtClean="0"/>
              <a:t>rovnovážného </a:t>
            </a:r>
            <a:r>
              <a:rPr lang="cs-CZ" dirty="0" smtClean="0"/>
              <a:t>stavu</a:t>
            </a:r>
            <a:endParaRPr lang="cs-CZ" dirty="0" smtClean="0"/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má souřadnice</a:t>
            </a:r>
            <a:r>
              <a:rPr lang="cs-CZ" dirty="0" smtClean="0"/>
              <a:t>              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Při </a:t>
            </a:r>
            <a:r>
              <a:rPr lang="cs-CZ" dirty="0" smtClean="0"/>
              <a:t>zachování stávajících parametrů nastane rovnovážný bod v [40;100/3].</a:t>
            </a:r>
          </a:p>
          <a:p>
            <a:endParaRPr lang="cs-CZ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214553"/>
            <a:ext cx="714380" cy="680363"/>
          </a:xfrm>
          <a:prstGeom prst="rect">
            <a:avLst/>
          </a:prstGeom>
          <a:noFill/>
        </p:spPr>
      </p:pic>
      <p:pic>
        <p:nvPicPr>
          <p:cNvPr id="6" name="Obrázek 6" descr="untitle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28926" y="3786190"/>
            <a:ext cx="4071966" cy="2800345"/>
          </a:xfrm>
          <a:prstGeom prst="rect">
            <a:avLst/>
          </a:prstGeom>
        </p:spPr>
      </p:pic>
      <p:pic>
        <p:nvPicPr>
          <p:cNvPr id="7" name="Obrázek 10" descr="untitled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929190" y="5357826"/>
            <a:ext cx="1429385" cy="1000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6627" name="AutoShape 3"/>
          <p:cNvCxnSpPr>
            <a:cxnSpLocks noChangeShapeType="1"/>
          </p:cNvCxnSpPr>
          <p:nvPr/>
        </p:nvCxnSpPr>
        <p:spPr bwMode="auto">
          <a:xfrm>
            <a:off x="4429124" y="5357826"/>
            <a:ext cx="933450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Simulink</a:t>
            </a:r>
            <a:endParaRPr lang="cs-CZ" dirty="0"/>
          </a:p>
        </p:txBody>
      </p:sp>
      <p:pic>
        <p:nvPicPr>
          <p:cNvPr id="5" name="Obrázek 27" descr="sim2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85927"/>
            <a:ext cx="3971924" cy="3601058"/>
          </a:xfrm>
          <a:prstGeom prst="rect">
            <a:avLst/>
          </a:prstGeom>
        </p:spPr>
      </p:pic>
      <p:pic>
        <p:nvPicPr>
          <p:cNvPr id="6" name="Obrázek 26" descr="simulink.JPG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1785926"/>
            <a:ext cx="4373591" cy="35424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Změny parametrů </a:t>
            </a:r>
            <a:r>
              <a:rPr lang="cs-CZ" b="1" dirty="0" smtClean="0"/>
              <a:t>modelu </a:t>
            </a:r>
            <a:endParaRPr lang="cs-CZ" dirty="0"/>
          </a:p>
        </p:txBody>
      </p:sp>
      <p:pic>
        <p:nvPicPr>
          <p:cNvPr id="5" name="Obrázek 14" descr="A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8186766" cy="50006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5" descr="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8501122" cy="49292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6" descr="C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8429684" cy="50720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7" descr="P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8572559" cy="50720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Lotka</a:t>
            </a:r>
            <a:r>
              <a:rPr lang="cs-CZ" b="1" dirty="0" smtClean="0"/>
              <a:t>-</a:t>
            </a:r>
            <a:r>
              <a:rPr lang="cs-CZ" b="1" dirty="0" err="1" smtClean="0"/>
              <a:t>Volterra</a:t>
            </a:r>
            <a:r>
              <a:rPr lang="cs-CZ" b="1" dirty="0" smtClean="0"/>
              <a:t>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model predátor-kořist</a:t>
            </a:r>
          </a:p>
          <a:p>
            <a:r>
              <a:rPr lang="cs-CZ" sz="3200" dirty="0" smtClean="0"/>
              <a:t>jeden </a:t>
            </a:r>
            <a:r>
              <a:rPr lang="cs-CZ" sz="3200" dirty="0" smtClean="0"/>
              <a:t>z nejjednodušších modelů popisujících interakci dravec x </a:t>
            </a:r>
            <a:r>
              <a:rPr lang="cs-CZ" sz="3200" dirty="0" smtClean="0"/>
              <a:t>kořist</a:t>
            </a:r>
          </a:p>
          <a:p>
            <a:r>
              <a:rPr lang="cs-CZ" sz="3200" dirty="0" smtClean="0"/>
              <a:t>model </a:t>
            </a:r>
            <a:r>
              <a:rPr lang="cs-CZ" sz="3200" dirty="0" smtClean="0"/>
              <a:t>populační dynamiky popisující vývoj počtu dravců v závislosti na počtu jejich kořisti. </a:t>
            </a:r>
            <a:endParaRPr lang="cs-CZ" sz="3200" dirty="0" smtClean="0"/>
          </a:p>
          <a:p>
            <a:r>
              <a:rPr lang="cs-CZ" sz="3200" dirty="0" smtClean="0"/>
              <a:t> </a:t>
            </a:r>
            <a:r>
              <a:rPr lang="cs-CZ" sz="3200" dirty="0" smtClean="0"/>
              <a:t>jedním z prvních pokusů o matematické vysvětlení mechanismů zabezpečujících druhovou koexistenci.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rys a sněžný zajíc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Model predátor-kořist je nejčastěji spojován s vývojem populace rysů a sněžných zajíců v </a:t>
            </a:r>
            <a:r>
              <a:rPr lang="cs-CZ" sz="2000" dirty="0" smtClean="0"/>
              <a:t>Kanadě</a:t>
            </a:r>
          </a:p>
          <a:p>
            <a:endParaRPr lang="cs-CZ" dirty="0"/>
          </a:p>
        </p:txBody>
      </p:sp>
      <p:pic>
        <p:nvPicPr>
          <p:cNvPr id="5" name="Obrázek 4" descr="rys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85992"/>
            <a:ext cx="5718840" cy="44676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Liška obecná, Zajíc polní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Chtěla jsem model </a:t>
            </a:r>
            <a:r>
              <a:rPr lang="cs-CZ" dirty="0" err="1" smtClean="0"/>
              <a:t>Lotka</a:t>
            </a:r>
            <a:r>
              <a:rPr lang="cs-CZ" dirty="0" smtClean="0"/>
              <a:t>-</a:t>
            </a:r>
            <a:r>
              <a:rPr lang="cs-CZ" dirty="0" err="1" smtClean="0"/>
              <a:t>Volterra</a:t>
            </a:r>
            <a:r>
              <a:rPr lang="cs-CZ" dirty="0" smtClean="0"/>
              <a:t> použít v podmínkách České republiky. </a:t>
            </a:r>
            <a:endParaRPr lang="cs-CZ" dirty="0" smtClean="0"/>
          </a:p>
          <a:p>
            <a:r>
              <a:rPr lang="cs-CZ" dirty="0" smtClean="0"/>
              <a:t>Nejlépe </a:t>
            </a:r>
            <a:r>
              <a:rPr lang="cs-CZ" dirty="0" smtClean="0"/>
              <a:t>by podmínky modelu mohl splňovat vztah lišky obecné a zajíce polního. </a:t>
            </a:r>
            <a:endParaRPr lang="cs-CZ" dirty="0" smtClean="0"/>
          </a:p>
          <a:p>
            <a:r>
              <a:rPr lang="cs-CZ" dirty="0" smtClean="0"/>
              <a:t>ČSÚ </a:t>
            </a:r>
            <a:r>
              <a:rPr lang="cs-CZ" dirty="0" smtClean="0"/>
              <a:t>eviduje a zveřejňuje počet zajíců až od roku 1995 a počet lišek od roku </a:t>
            </a:r>
            <a:r>
              <a:rPr lang="cs-CZ" dirty="0" smtClean="0"/>
              <a:t>2003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18" descr="lisk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562" y="4048125"/>
            <a:ext cx="3743325" cy="28098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Zástupný symbol pro obsah 3" descr="konec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364" y="1571612"/>
            <a:ext cx="4455398" cy="4873625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</a:t>
            </a:r>
            <a:r>
              <a:rPr lang="cs-CZ" b="1" dirty="0" smtClean="0"/>
              <a:t>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Vito </a:t>
            </a:r>
            <a:r>
              <a:rPr lang="cs-CZ" b="1" dirty="0" err="1" smtClean="0"/>
              <a:t>Volterra</a:t>
            </a:r>
            <a:r>
              <a:rPr lang="cs-CZ" b="1" dirty="0" smtClean="0"/>
              <a:t>                   </a:t>
            </a:r>
            <a:r>
              <a:rPr lang="en-US" dirty="0" smtClean="0"/>
              <a:t>(</a:t>
            </a:r>
            <a:r>
              <a:rPr lang="en-US" dirty="0" smtClean="0"/>
              <a:t>1860-1940</a:t>
            </a:r>
            <a:r>
              <a:rPr lang="en-US" dirty="0" smtClean="0"/>
              <a:t>)</a:t>
            </a:r>
            <a:endParaRPr lang="cs-CZ" b="1" dirty="0" smtClean="0"/>
          </a:p>
          <a:p>
            <a:r>
              <a:rPr lang="cs-CZ" dirty="0" smtClean="0"/>
              <a:t>italský matematik,</a:t>
            </a:r>
          </a:p>
          <a:p>
            <a:r>
              <a:rPr lang="cs-CZ" dirty="0" smtClean="0"/>
              <a:t>zeť</a:t>
            </a:r>
            <a:r>
              <a:rPr lang="cs-CZ" dirty="0" smtClean="0"/>
              <a:t>, </a:t>
            </a:r>
            <a:r>
              <a:rPr lang="cs-CZ" dirty="0" err="1" smtClean="0"/>
              <a:t>Humberto</a:t>
            </a:r>
            <a:r>
              <a:rPr lang="cs-CZ" dirty="0" smtClean="0"/>
              <a:t> D'</a:t>
            </a:r>
            <a:r>
              <a:rPr lang="cs-CZ" dirty="0" err="1" smtClean="0"/>
              <a:t>Ancona</a:t>
            </a:r>
            <a:r>
              <a:rPr lang="cs-CZ" dirty="0" smtClean="0"/>
              <a:t>, biolog studie  o vývoji počtu ryb, </a:t>
            </a:r>
          </a:p>
          <a:p>
            <a:r>
              <a:rPr lang="cs-CZ" dirty="0" smtClean="0"/>
              <a:t> několik </a:t>
            </a:r>
            <a:r>
              <a:rPr lang="cs-CZ" dirty="0" smtClean="0"/>
              <a:t>modelů popisujících interakci dvou a více druhů. </a:t>
            </a:r>
            <a:endParaRPr lang="cs-CZ" dirty="0" smtClean="0"/>
          </a:p>
          <a:p>
            <a:r>
              <a:rPr lang="cs-CZ" dirty="0" smtClean="0"/>
              <a:t>Model predátor – kořist první a nejjednodušší model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0628" y="1600200"/>
            <a:ext cx="3571900" cy="4972072"/>
          </a:xfrm>
        </p:spPr>
        <p:txBody>
          <a:bodyPr>
            <a:normAutofit fontScale="85000" lnSpcReduction="20000"/>
          </a:bodyPr>
          <a:lstStyle/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Alfred </a:t>
            </a:r>
            <a:r>
              <a:rPr lang="cs-CZ" b="1" dirty="0" smtClean="0"/>
              <a:t>J. </a:t>
            </a:r>
            <a:r>
              <a:rPr lang="cs-CZ" b="1" dirty="0" smtClean="0"/>
              <a:t>Lotka</a:t>
            </a:r>
          </a:p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 </a:t>
            </a:r>
            <a:r>
              <a:rPr lang="cs-CZ" dirty="0" smtClean="0"/>
              <a:t>(1880-1949) </a:t>
            </a:r>
            <a:endParaRPr lang="cs-CZ" dirty="0" smtClean="0"/>
          </a:p>
          <a:p>
            <a:r>
              <a:rPr lang="cs-CZ" dirty="0" smtClean="0"/>
              <a:t>americký </a:t>
            </a:r>
            <a:r>
              <a:rPr lang="cs-CZ" dirty="0" smtClean="0"/>
              <a:t>matematik a biolog, </a:t>
            </a:r>
            <a:endParaRPr lang="cs-CZ" dirty="0" smtClean="0"/>
          </a:p>
          <a:p>
            <a:r>
              <a:rPr lang="cs-CZ" dirty="0" smtClean="0"/>
              <a:t>formuloval </a:t>
            </a:r>
            <a:r>
              <a:rPr lang="cs-CZ" dirty="0" smtClean="0"/>
              <a:t>mnoho podobných modelů jako </a:t>
            </a:r>
            <a:r>
              <a:rPr lang="cs-CZ" dirty="0" err="1" smtClean="0"/>
              <a:t>Volterra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vztahu </a:t>
            </a:r>
            <a:r>
              <a:rPr lang="cs-CZ" dirty="0" smtClean="0"/>
              <a:t>býložravců a jejich potravy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16684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1500174"/>
            <a:ext cx="1647825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Formulace </a:t>
            </a:r>
            <a:r>
              <a:rPr lang="cs-CZ" b="1" dirty="0" smtClean="0"/>
              <a:t>modelu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Předpoklady z pohledu kořist: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b="1" dirty="0" smtClean="0"/>
              <a:t>x = </a:t>
            </a:r>
            <a:r>
              <a:rPr lang="cs-CZ" b="1" dirty="0" err="1" smtClean="0"/>
              <a:t>x</a:t>
            </a:r>
            <a:r>
              <a:rPr lang="cs-CZ" b="1" dirty="0" smtClean="0"/>
              <a:t>(t) </a:t>
            </a:r>
            <a:r>
              <a:rPr lang="cs-CZ" b="1" dirty="0" smtClean="0"/>
              <a:t>velikost </a:t>
            </a:r>
            <a:r>
              <a:rPr lang="cs-CZ" b="1" dirty="0" smtClean="0"/>
              <a:t>populace kořisti v čase </a:t>
            </a:r>
            <a:r>
              <a:rPr lang="cs-CZ" b="1" dirty="0" smtClean="0"/>
              <a:t>t</a:t>
            </a:r>
            <a:endParaRPr lang="cs-CZ" b="1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Neexistence predátorů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b="1" dirty="0" smtClean="0"/>
              <a:t>y = </a:t>
            </a:r>
            <a:r>
              <a:rPr lang="cs-CZ" b="1" dirty="0" err="1" smtClean="0"/>
              <a:t>y</a:t>
            </a:r>
            <a:r>
              <a:rPr lang="cs-CZ" b="1" dirty="0" smtClean="0"/>
              <a:t>(t</a:t>
            </a:r>
            <a:r>
              <a:rPr lang="cs-CZ" b="1" dirty="0" smtClean="0"/>
              <a:t>) </a:t>
            </a:r>
            <a:r>
              <a:rPr lang="cs-CZ" b="1" dirty="0" smtClean="0"/>
              <a:t>v</a:t>
            </a:r>
            <a:r>
              <a:rPr lang="cs-CZ" b="1" dirty="0" smtClean="0"/>
              <a:t>elikost </a:t>
            </a:r>
            <a:r>
              <a:rPr lang="cs-CZ" b="1" dirty="0" smtClean="0"/>
              <a:t>populace predátorů v čase t </a:t>
            </a:r>
            <a:endParaRPr lang="cs-CZ" b="1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Predátoři loví kořist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b  závisí na velikosti obou populací</a:t>
            </a:r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928934"/>
            <a:ext cx="1273790" cy="87154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500570"/>
            <a:ext cx="2302502" cy="88036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Formulace modelu </a:t>
            </a:r>
            <a:r>
              <a:rPr lang="cs-CZ" b="1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Předpoklady z pohledu </a:t>
            </a:r>
            <a:r>
              <a:rPr lang="cs-CZ" dirty="0" smtClean="0"/>
              <a:t>predátor:</a:t>
            </a:r>
          </a:p>
          <a:p>
            <a:pPr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Absence potravy: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S dostatkem potravy roste míra porodnosti 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 </a:t>
            </a:r>
            <a:r>
              <a:rPr lang="cs-CZ" dirty="0" smtClean="0"/>
              <a:t>  predátorů: </a:t>
            </a:r>
            <a:endParaRPr lang="cs-CZ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786058"/>
            <a:ext cx="1285884" cy="73749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000636"/>
            <a:ext cx="2286016" cy="78205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Predátor-Kořist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Model </a:t>
            </a:r>
            <a:r>
              <a:rPr lang="cs-CZ" dirty="0" smtClean="0"/>
              <a:t>má dvě proměnné x a y a několik parametrů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x </a:t>
            </a:r>
            <a:r>
              <a:rPr lang="cs-CZ" dirty="0" smtClean="0"/>
              <a:t>= hustota populace </a:t>
            </a:r>
            <a:r>
              <a:rPr lang="cs-CZ" dirty="0" smtClean="0"/>
              <a:t>kořisti</a:t>
            </a:r>
          </a:p>
          <a:p>
            <a:pPr lvl="1"/>
            <a:r>
              <a:rPr lang="cs-CZ" dirty="0" smtClean="0"/>
              <a:t>y </a:t>
            </a:r>
            <a:r>
              <a:rPr lang="cs-CZ" dirty="0" smtClean="0"/>
              <a:t>= hustota populace </a:t>
            </a:r>
            <a:r>
              <a:rPr lang="cs-CZ" dirty="0" smtClean="0"/>
              <a:t>predátorů</a:t>
            </a:r>
          </a:p>
          <a:p>
            <a:pPr lvl="1"/>
            <a:r>
              <a:rPr lang="cs-CZ" b="1" dirty="0" smtClean="0"/>
              <a:t> </a:t>
            </a:r>
            <a:r>
              <a:rPr lang="cs-CZ" b="1" dirty="0" smtClean="0"/>
              <a:t>a</a:t>
            </a:r>
            <a:r>
              <a:rPr lang="cs-CZ" dirty="0" smtClean="0"/>
              <a:t>, </a:t>
            </a:r>
            <a:r>
              <a:rPr lang="cs-CZ" b="1" dirty="0" smtClean="0"/>
              <a:t>b</a:t>
            </a:r>
            <a:r>
              <a:rPr lang="cs-CZ" dirty="0" smtClean="0"/>
              <a:t>, </a:t>
            </a:r>
            <a:r>
              <a:rPr lang="cs-CZ" b="1" dirty="0" smtClean="0"/>
              <a:t>c</a:t>
            </a:r>
            <a:r>
              <a:rPr lang="cs-CZ" dirty="0" smtClean="0"/>
              <a:t>, a </a:t>
            </a:r>
            <a:r>
              <a:rPr lang="cs-CZ" b="1" dirty="0" smtClean="0"/>
              <a:t>p </a:t>
            </a:r>
            <a:r>
              <a:rPr lang="cs-CZ" dirty="0" smtClean="0"/>
              <a:t>jsou kladné konstanty </a:t>
            </a:r>
            <a:endParaRPr lang="cs-CZ" dirty="0" smtClean="0"/>
          </a:p>
          <a:p>
            <a:pPr lvl="1"/>
            <a:r>
              <a:rPr lang="cs-CZ" dirty="0" smtClean="0"/>
              <a:t>a faktor </a:t>
            </a:r>
            <a:r>
              <a:rPr lang="cs-CZ" dirty="0" smtClean="0"/>
              <a:t>množení </a:t>
            </a:r>
            <a:r>
              <a:rPr lang="cs-CZ" dirty="0" smtClean="0"/>
              <a:t>kořisti</a:t>
            </a:r>
          </a:p>
          <a:p>
            <a:pPr lvl="1"/>
            <a:r>
              <a:rPr lang="cs-CZ" dirty="0" smtClean="0"/>
              <a:t>b koeficient predace</a:t>
            </a:r>
          </a:p>
          <a:p>
            <a:pPr lvl="1"/>
            <a:r>
              <a:rPr lang="cs-CZ" dirty="0" smtClean="0"/>
              <a:t>c faktor </a:t>
            </a:r>
            <a:r>
              <a:rPr lang="cs-CZ" dirty="0" smtClean="0"/>
              <a:t>úhynu predátorů </a:t>
            </a:r>
          </a:p>
          <a:p>
            <a:pPr lvl="1"/>
            <a:r>
              <a:rPr lang="cs-CZ" dirty="0" smtClean="0"/>
              <a:t>p </a:t>
            </a:r>
            <a:r>
              <a:rPr lang="cs-CZ" dirty="0" smtClean="0"/>
              <a:t>reprodukční míra predátorů na jednu </a:t>
            </a:r>
            <a:r>
              <a:rPr lang="cs-CZ" dirty="0" smtClean="0"/>
              <a:t>kořist</a:t>
            </a:r>
            <a:endParaRPr lang="cs-CZ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571612"/>
            <a:ext cx="2357454" cy="90138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06"/>
            <a:ext cx="2297008" cy="928694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Stanovení </a:t>
            </a:r>
            <a:r>
              <a:rPr lang="cs-CZ" b="1" dirty="0" smtClean="0"/>
              <a:t>koeficientů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 – množení kořisti při absenci predátorů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 -  míra úmrtnosti kořisti dělená časem pozorování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 smtClean="0"/>
              <a:t>Např. Berušky zabijí 60 mšic ze 100 za 2 dny. </a:t>
            </a:r>
            <a:endParaRPr lang="cs-CZ" dirty="0" smtClean="0"/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cs-CZ" dirty="0" smtClean="0"/>
              <a:t>b </a:t>
            </a:r>
            <a:r>
              <a:rPr lang="cs-CZ" dirty="0" smtClean="0"/>
              <a:t>= -</a:t>
            </a:r>
            <a:r>
              <a:rPr lang="cs-CZ" dirty="0" err="1" smtClean="0"/>
              <a:t>ln</a:t>
            </a:r>
            <a:r>
              <a:rPr lang="cs-CZ" dirty="0" smtClean="0"/>
              <a:t>(1-60/100) /2 = 0.46</a:t>
            </a:r>
          </a:p>
          <a:p>
            <a:endParaRPr lang="cs-CZ" dirty="0" smtClean="0"/>
          </a:p>
          <a:p>
            <a:r>
              <a:rPr lang="cs-CZ" dirty="0" smtClean="0"/>
              <a:t>c a p – pomocí lineární regrese</a:t>
            </a:r>
          </a:p>
          <a:p>
            <a:pPr lvl="1"/>
            <a:r>
              <a:rPr lang="cs-CZ" dirty="0" smtClean="0"/>
              <a:t>Odhad koeficientů  rovnice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p</a:t>
            </a:r>
            <a:r>
              <a:rPr lang="cs-CZ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px</a:t>
            </a:r>
            <a:r>
              <a:rPr lang="cs-CZ" dirty="0" smtClean="0"/>
              <a:t> – c 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Kde 	</a:t>
            </a:r>
            <a:r>
              <a:rPr lang="cs-CZ" dirty="0" err="1" smtClean="0"/>
              <a:t>r</a:t>
            </a:r>
            <a:r>
              <a:rPr lang="cs-CZ" baseline="-25000" dirty="0" err="1" smtClean="0"/>
              <a:t>p</a:t>
            </a:r>
            <a:r>
              <a:rPr lang="cs-CZ" baseline="-25000" dirty="0" smtClean="0"/>
              <a:t> </a:t>
            </a:r>
            <a:r>
              <a:rPr lang="cs-CZ" dirty="0" smtClean="0"/>
              <a:t>odhad míry růstu populace predátorů </a:t>
            </a:r>
            <a:r>
              <a:rPr lang="cs-CZ" dirty="0" smtClean="0"/>
              <a:t>			živících se </a:t>
            </a:r>
            <a:r>
              <a:rPr lang="cs-CZ" dirty="0" smtClean="0"/>
              <a:t>touto </a:t>
            </a:r>
            <a:r>
              <a:rPr lang="cs-CZ" dirty="0" smtClean="0"/>
              <a:t>kořistí</a:t>
            </a:r>
          </a:p>
          <a:p>
            <a:pPr lvl="1">
              <a:buNone/>
            </a:pPr>
            <a:r>
              <a:rPr lang="cs-CZ" dirty="0" smtClean="0"/>
              <a:t>                      x počet kořisti </a:t>
            </a:r>
          </a:p>
          <a:p>
            <a:pPr lvl="6">
              <a:buNone/>
            </a:pP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48275"/>
            <a:ext cx="1905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Řešení diferenciálních </a:t>
            </a:r>
            <a:r>
              <a:rPr lang="cs-CZ" b="1" dirty="0" smtClean="0"/>
              <a:t>rovnic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Analytické řešení</a:t>
            </a:r>
          </a:p>
          <a:p>
            <a:endParaRPr lang="cs-CZ" dirty="0" smtClean="0"/>
          </a:p>
          <a:p>
            <a:r>
              <a:rPr lang="cs-CZ" dirty="0" smtClean="0"/>
              <a:t>Numerické řešení - </a:t>
            </a:r>
            <a:r>
              <a:rPr lang="cs-CZ" sz="2000" dirty="0" smtClean="0"/>
              <a:t>jednodušší </a:t>
            </a:r>
            <a:r>
              <a:rPr lang="cs-CZ" sz="2000" dirty="0" smtClean="0"/>
              <a:t>a více univerzální (někdy problémy s </a:t>
            </a:r>
            <a:r>
              <a:rPr lang="cs-CZ" sz="2000" dirty="0" smtClean="0"/>
              <a:t>konvergencí)</a:t>
            </a:r>
          </a:p>
          <a:p>
            <a:pPr>
              <a:buNone/>
            </a:pPr>
            <a:endParaRPr lang="cs-CZ" sz="2000" dirty="0" smtClean="0"/>
          </a:p>
          <a:p>
            <a:pPr lvl="1"/>
            <a:r>
              <a:rPr lang="cs-CZ" dirty="0" smtClean="0"/>
              <a:t>Eulerova metoda – Excel</a:t>
            </a:r>
          </a:p>
          <a:p>
            <a:pPr lvl="1">
              <a:buNone/>
            </a:pPr>
            <a:endParaRPr lang="cs-CZ" dirty="0" smtClean="0"/>
          </a:p>
          <a:p>
            <a:pPr lvl="1"/>
            <a:r>
              <a:rPr lang="cs-CZ" dirty="0" smtClean="0"/>
              <a:t>Ode23 – </a:t>
            </a:r>
            <a:r>
              <a:rPr lang="cs-CZ" dirty="0" err="1" smtClean="0"/>
              <a:t>Matlab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Simulink</a:t>
            </a:r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Numerické </a:t>
            </a:r>
            <a:r>
              <a:rPr lang="cs-CZ" b="1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Eulerova metoda </a:t>
            </a:r>
          </a:p>
          <a:p>
            <a:pPr lvl="1"/>
            <a:r>
              <a:rPr lang="cs-CZ" dirty="0" smtClean="0"/>
              <a:t>jednokroková metoda, nejjednodušší</a:t>
            </a:r>
            <a:r>
              <a:rPr lang="cs-CZ" dirty="0" smtClean="0"/>
              <a:t>, </a:t>
            </a:r>
            <a:r>
              <a:rPr lang="cs-CZ" dirty="0" smtClean="0"/>
              <a:t>nejméně přesná. </a:t>
            </a:r>
          </a:p>
          <a:p>
            <a:pPr lvl="1"/>
            <a:r>
              <a:rPr lang="cs-CZ" dirty="0" smtClean="0"/>
              <a:t>v</a:t>
            </a:r>
            <a:r>
              <a:rPr lang="cs-CZ" dirty="0" smtClean="0"/>
              <a:t>yužívá </a:t>
            </a:r>
            <a:r>
              <a:rPr lang="cs-CZ" dirty="0" smtClean="0"/>
              <a:t>první stupeň </a:t>
            </a:r>
            <a:r>
              <a:rPr lang="cs-CZ" dirty="0" err="1" smtClean="0"/>
              <a:t>Taylorova</a:t>
            </a:r>
            <a:r>
              <a:rPr lang="cs-CZ" dirty="0" smtClean="0"/>
              <a:t> rozvoje – extrapolace </a:t>
            </a:r>
            <a:r>
              <a:rPr lang="cs-CZ" dirty="0" smtClean="0"/>
              <a:t>přímkou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429000"/>
            <a:ext cx="4357718" cy="571504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071537" y="4500570"/>
          <a:ext cx="5356871" cy="2010548"/>
        </p:xfrm>
        <a:graphic>
          <a:graphicData uri="http://schemas.openxmlformats.org/presentationml/2006/ole">
            <p:oleObj spid="_x0000_s21507" name="Rastrový obrázek" r:id="rId4" imgW="3704762" imgH="1390844" progId="Paint.Picture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301</Words>
  <Application>Microsoft Office PowerPoint</Application>
  <PresentationFormat>Předvádění na obrazovce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Arkýř</vt:lpstr>
      <vt:lpstr>Rastrový obrázek</vt:lpstr>
      <vt:lpstr>Lotka-Volterra  Model Predátor Kořist</vt:lpstr>
      <vt:lpstr>Lotka-Volterra model</vt:lpstr>
      <vt:lpstr>Vznik modelu</vt:lpstr>
      <vt:lpstr>Formulace modelu 1</vt:lpstr>
      <vt:lpstr>Formulace modelu 2</vt:lpstr>
      <vt:lpstr>Predátor-Kořist Model</vt:lpstr>
      <vt:lpstr>Stanovení koeficientů</vt:lpstr>
      <vt:lpstr>Řešení diferenciálních rovnic</vt:lpstr>
      <vt:lpstr>Numerické řešení</vt:lpstr>
      <vt:lpstr>Eulerova metoda</vt:lpstr>
      <vt:lpstr>Výstupy výpočtů – populační graf a populační křivka</vt:lpstr>
      <vt:lpstr>Populační graf</vt:lpstr>
      <vt:lpstr>Populační křivky</vt:lpstr>
      <vt:lpstr>Rovnovážný stav</vt:lpstr>
      <vt:lpstr>Simulink</vt:lpstr>
      <vt:lpstr>Změny parametrů modelu </vt:lpstr>
      <vt:lpstr>Snímek 17</vt:lpstr>
      <vt:lpstr>Snímek 18</vt:lpstr>
      <vt:lpstr>Snímek 19</vt:lpstr>
      <vt:lpstr>rys a sněžný zajíc</vt:lpstr>
      <vt:lpstr>Liška obecná, Zajíc polní</vt:lpstr>
      <vt:lpstr>Děkuji za pozornost</vt:lpstr>
    </vt:vector>
  </TitlesOfParts>
  <Company>ZCU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Lotka-Volterra  Model Predátor Kořist</dc:title>
  <dc:creator>Kamila Matoušková</dc:creator>
  <cp:lastModifiedBy>Kamila Matoušková</cp:lastModifiedBy>
  <cp:revision>12</cp:revision>
  <dcterms:created xsi:type="dcterms:W3CDTF">2009-01-08T21:30:54Z</dcterms:created>
  <dcterms:modified xsi:type="dcterms:W3CDTF">2009-01-08T23:34:33Z</dcterms:modified>
</cp:coreProperties>
</file>