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99392"/>
            <a:ext cx="9144000" cy="695739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444208" y="638132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Autor: </a:t>
            </a:r>
            <a:r>
              <a:rPr lang="cs-CZ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Bc. Ondřej Ježek</a:t>
            </a:r>
            <a:endParaRPr lang="cs-CZ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0203" y="638132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Vedoucí práce: Ing. Jiří Barták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44008" y="1268760"/>
            <a:ext cx="39604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Diplomová práce</a:t>
            </a:r>
          </a:p>
          <a:p>
            <a:pPr algn="ctr"/>
            <a:endParaRPr lang="cs-CZ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Tříkolové třístopé vozidlo pro invalidní osoby na elektrický pohon</a:t>
            </a:r>
            <a:endParaRPr lang="cs-CZ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042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2430"/>
            <a:ext cx="1475656" cy="6874982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5049"/>
            <a:ext cx="9144000" cy="74015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555776" y="104195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Osnova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1/27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3771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26</Words>
  <Application>Microsoft Office PowerPoint</Application>
  <PresentationFormat>Předvádění na obrazovce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Snímek 1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My</dc:creator>
  <cp:lastModifiedBy>Tereza</cp:lastModifiedBy>
  <cp:revision>26</cp:revision>
  <dcterms:created xsi:type="dcterms:W3CDTF">2013-05-20T17:50:10Z</dcterms:created>
  <dcterms:modified xsi:type="dcterms:W3CDTF">2013-06-18T10:12:29Z</dcterms:modified>
</cp:coreProperties>
</file>