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791" autoAdjust="0"/>
  </p:normalViewPr>
  <p:slideViewPr>
    <p:cSldViewPr snapToGrid="0">
      <p:cViewPr varScale="1">
        <p:scale>
          <a:sx n="101" d="100"/>
          <a:sy n="101" d="100"/>
        </p:scale>
        <p:origin x="9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CBE9B-2770-4FBB-9F2A-A7CA404EF71A}" type="datetimeFigureOut">
              <a:rPr lang="cs-CZ" smtClean="0"/>
              <a:t>16.11.2018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1F6C1-85E6-4E3E-B838-98C38AE236D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339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7179"/>
            <a:ext cx="9697428" cy="853576"/>
          </a:xfrm>
        </p:spPr>
        <p:txBody>
          <a:bodyPr/>
          <a:lstStyle/>
          <a:p>
            <a:r>
              <a:rPr lang="cs-CZ" dirty="0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400432"/>
            <a:ext cx="9697428" cy="4893276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6075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400432"/>
            <a:ext cx="9601200" cy="48932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wpf-application/resources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styles/introduction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data-binding/value-conversion-with-ivalueconverter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deproject.com/Tips/813345/Basic-MVVM-and-ICommand-Usage-Example" TargetMode="External"/><Relationship Id="rId2" Type="http://schemas.openxmlformats.org/officeDocument/2006/relationships/hyperlink" Target="https://wpf-tutorial.com/commands/introductio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pftutorial.net/WPFIntroduction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pftutorial.net/HelloWPF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pf-tutorial.com/xaml/events-in-xaml/" TargetMode="External"/><Relationship Id="rId2" Type="http://schemas.openxmlformats.org/officeDocument/2006/relationships/hyperlink" Target="https://wpf-tutorial.com/xaml/basic-xaml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pf-tutorial.com/wpf-application/the-window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data-binding/using-the-datacontext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pf-tutorial.com/data-binding/responding-to-changes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DBC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WPF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534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Předchozí nefunguje - oprava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&lt;</a:t>
            </a:r>
            <a:r>
              <a:rPr lang="cs-CZ" dirty="0" err="1"/>
              <a:t>TextBlock</a:t>
            </a:r>
            <a:r>
              <a:rPr lang="cs-CZ" dirty="0"/>
              <a:t> </a:t>
            </a:r>
            <a:r>
              <a:rPr lang="cs-CZ" dirty="0" err="1"/>
              <a:t>FontWeight</a:t>
            </a:r>
            <a:r>
              <a:rPr lang="cs-CZ" dirty="0"/>
              <a:t>="</a:t>
            </a:r>
            <a:r>
              <a:rPr lang="cs-CZ" dirty="0" err="1"/>
              <a:t>ExtraBlack</a:t>
            </a:r>
            <a:r>
              <a:rPr lang="cs-CZ" dirty="0"/>
              <a:t>" </a:t>
            </a:r>
            <a:r>
              <a:rPr lang="cs-CZ" dirty="0" err="1"/>
              <a:t>Foreground</a:t>
            </a:r>
            <a:r>
              <a:rPr lang="cs-CZ" dirty="0"/>
              <a:t>="</a:t>
            </a:r>
            <a:r>
              <a:rPr lang="cs-CZ" dirty="0" err="1"/>
              <a:t>YellowGreen</a:t>
            </a:r>
            <a:r>
              <a:rPr lang="cs-CZ" dirty="0"/>
              <a:t>" Text="{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MyText</a:t>
            </a:r>
            <a:r>
              <a:rPr lang="cs-CZ" dirty="0"/>
              <a:t>}" </a:t>
            </a:r>
            <a:r>
              <a:rPr lang="cs-CZ" dirty="0" err="1"/>
              <a:t>DataContext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ElementName</a:t>
            </a:r>
            <a:r>
              <a:rPr lang="cs-CZ" dirty="0"/>
              <a:t>=</a:t>
            </a:r>
            <a:r>
              <a:rPr lang="cs-CZ" dirty="0" err="1"/>
              <a:t>window</a:t>
            </a:r>
            <a:r>
              <a:rPr lang="cs-CZ" dirty="0"/>
              <a:t>, Mode=</a:t>
            </a:r>
            <a:r>
              <a:rPr lang="cs-CZ" dirty="0" err="1"/>
              <a:t>OneWay</a:t>
            </a:r>
            <a:r>
              <a:rPr lang="cs-CZ" dirty="0" smtClean="0"/>
              <a:t>}"/&gt;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Nebo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smtClean="0"/>
              <a:t>&lt;</a:t>
            </a:r>
            <a:r>
              <a:rPr lang="en-US" dirty="0" err="1"/>
              <a:t>TextBlock</a:t>
            </a:r>
            <a:r>
              <a:rPr lang="en-US" dirty="0"/>
              <a:t> </a:t>
            </a:r>
            <a:r>
              <a:rPr lang="en-US" dirty="0" err="1"/>
              <a:t>FontWeight</a:t>
            </a:r>
            <a:r>
              <a:rPr lang="en-US" dirty="0"/>
              <a:t>="</a:t>
            </a:r>
            <a:r>
              <a:rPr lang="en-US" dirty="0" err="1"/>
              <a:t>ExtraBlack</a:t>
            </a:r>
            <a:r>
              <a:rPr lang="en-US" dirty="0"/>
              <a:t>" Foreground="</a:t>
            </a:r>
            <a:r>
              <a:rPr lang="en-US" dirty="0" err="1"/>
              <a:t>YellowGreen</a:t>
            </a:r>
            <a:r>
              <a:rPr lang="en-US" dirty="0"/>
              <a:t>" </a:t>
            </a:r>
          </a:p>
          <a:p>
            <a:pPr marL="0" indent="0">
              <a:buNone/>
            </a:pPr>
            <a:r>
              <a:rPr lang="cs-CZ" dirty="0"/>
              <a:t>                                   Text="{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DataContext.MyText</a:t>
            </a:r>
            <a:r>
              <a:rPr lang="cs-CZ" dirty="0"/>
              <a:t>, </a:t>
            </a:r>
            <a:r>
              <a:rPr lang="cs-CZ" dirty="0" err="1"/>
              <a:t>ElementName</a:t>
            </a:r>
            <a:r>
              <a:rPr lang="cs-CZ" dirty="0"/>
              <a:t>=</a:t>
            </a:r>
            <a:r>
              <a:rPr lang="cs-CZ" dirty="0" err="1"/>
              <a:t>window</a:t>
            </a:r>
            <a:r>
              <a:rPr lang="cs-CZ" dirty="0"/>
              <a:t>}"/&gt;</a:t>
            </a:r>
          </a:p>
        </p:txBody>
      </p:sp>
    </p:spTree>
    <p:extLst>
      <p:ext uri="{BB962C8B-B14F-4D97-AF65-F5344CB8AC3E}">
        <p14:creationId xmlns:p14="http://schemas.microsoft.com/office/powerpoint/2010/main" val="4206805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Resources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https://wpf-tutorial.com/wpf-application/resources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pPr lvl="1"/>
            <a:r>
              <a:rPr lang="cs-CZ" dirty="0" smtClean="0"/>
              <a:t>Jen ukázat</a:t>
            </a:r>
          </a:p>
          <a:p>
            <a:pPr lvl="2"/>
            <a:r>
              <a:rPr lang="cs-CZ" dirty="0" smtClean="0"/>
              <a:t>Static vs. </a:t>
            </a:r>
            <a:r>
              <a:rPr lang="cs-CZ" dirty="0" err="1" smtClean="0"/>
              <a:t>Dynamic</a:t>
            </a:r>
            <a:endParaRPr lang="cs-CZ" dirty="0" smtClean="0"/>
          </a:p>
          <a:p>
            <a:pPr lvl="2"/>
            <a:r>
              <a:rPr lang="cs-CZ" dirty="0" err="1" smtClean="0"/>
              <a:t>Namaspaces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7030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Styly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Vyzkoušet</a:t>
            </a:r>
            <a:r>
              <a:rPr lang="cs-CZ" dirty="0"/>
              <a:t>: </a:t>
            </a:r>
            <a:r>
              <a:rPr lang="cs-CZ" dirty="0">
                <a:hlinkClick r:id="rId2"/>
              </a:rPr>
              <a:t>https://wpf-tutorial.com/styles/introduction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Napsat si ručně.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6853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Konvertory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https://wpf-tutorial.com/data-binding/value-conversion-with-ivalueconverter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98676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Commands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>
                <a:hlinkClick r:id="rId2"/>
              </a:rPr>
              <a:t>https://</a:t>
            </a:r>
            <a:r>
              <a:rPr lang="cs-CZ">
                <a:hlinkClick r:id="rId2"/>
              </a:rPr>
              <a:t>wpf-tutorial.com/commands/introduction</a:t>
            </a:r>
            <a:r>
              <a:rPr lang="cs-CZ" smtClean="0">
                <a:hlinkClick r:id="rId2"/>
              </a:rPr>
              <a:t>/</a:t>
            </a:r>
            <a:endParaRPr lang="cs-CZ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www.codeproject.com/Tips/813345/Basic-MVVM-and-ICommand-Usage-Example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9796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WPF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3686" y="1125124"/>
            <a:ext cx="6171314" cy="4319920"/>
          </a:xfrm>
        </p:spPr>
      </p:pic>
      <p:sp>
        <p:nvSpPr>
          <p:cNvPr id="5" name="TextovéPole 4"/>
          <p:cNvSpPr txBox="1"/>
          <p:nvPr/>
        </p:nvSpPr>
        <p:spPr>
          <a:xfrm>
            <a:off x="1562100" y="5781675"/>
            <a:ext cx="95069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www.wpftutorial.net/WPFIntroduction.html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32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První WPF aplikace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</a:t>
            </a:r>
            <a:r>
              <a:rPr lang="cs-CZ" dirty="0" smtClean="0">
                <a:hlinkClick r:id="rId2"/>
              </a:rPr>
              <a:t>www.wpftutorial.net/HelloWPF.html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2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XAML - úvod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https://wpf-tutorial.com/xaml/basic-xaml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>
                <a:hlinkClick r:id="rId3"/>
              </a:rPr>
              <a:t>https://wpf-tutorial.com/xaml/events-in-xaml</a:t>
            </a:r>
            <a:r>
              <a:rPr lang="cs-CZ" dirty="0" smtClean="0">
                <a:hlinkClick r:id="rId3"/>
              </a:rPr>
              <a:t>/</a:t>
            </a:r>
            <a:endParaRPr lang="cs-CZ" dirty="0" smtClean="0"/>
          </a:p>
          <a:p>
            <a:r>
              <a:rPr lang="cs-CZ" dirty="0" smtClean="0"/>
              <a:t>Ukázat jen událost (ne </a:t>
            </a:r>
            <a:r>
              <a:rPr lang="cs-CZ" dirty="0" err="1" smtClean="0"/>
              <a:t>handler</a:t>
            </a:r>
            <a:r>
              <a:rPr lang="cs-CZ" dirty="0" smtClean="0"/>
              <a:t>)</a:t>
            </a:r>
          </a:p>
          <a:p>
            <a:r>
              <a:rPr lang="cs-CZ" dirty="0" smtClean="0"/>
              <a:t>Událost klik na tlačítko</a:t>
            </a:r>
          </a:p>
          <a:p>
            <a:r>
              <a:rPr lang="cs-CZ" dirty="0" smtClean="0"/>
              <a:t>Vytvořit z panelu/ručně</a:t>
            </a:r>
          </a:p>
          <a:p>
            <a:endParaRPr lang="cs-CZ" dirty="0"/>
          </a:p>
          <a:p>
            <a:r>
              <a:rPr lang="cs-CZ" dirty="0">
                <a:hlinkClick r:id="rId4"/>
              </a:rPr>
              <a:t>https://wpf-tutorial.com/wpf-application/the-window</a:t>
            </a:r>
            <a:r>
              <a:rPr lang="cs-CZ" dirty="0" smtClean="0">
                <a:hlinkClick r:id="rId4"/>
              </a:rPr>
              <a:t>/</a:t>
            </a:r>
            <a:endParaRPr lang="cs-CZ" dirty="0" smtClean="0"/>
          </a:p>
          <a:p>
            <a:r>
              <a:rPr lang="cs-CZ" dirty="0" smtClean="0"/>
              <a:t>Jet dále</a:t>
            </a:r>
          </a:p>
          <a:p>
            <a:r>
              <a:rPr lang="cs-CZ" dirty="0" smtClean="0"/>
              <a:t>Vynechat </a:t>
            </a:r>
            <a:r>
              <a:rPr lang="cs-CZ" dirty="0" err="1" smtClean="0"/>
              <a:t>Command</a:t>
            </a:r>
            <a:r>
              <a:rPr lang="cs-CZ" dirty="0" smtClean="0"/>
              <a:t>-line, </a:t>
            </a:r>
            <a:r>
              <a:rPr lang="cs-CZ" dirty="0" err="1" smtClean="0"/>
              <a:t>Handling</a:t>
            </a:r>
            <a:r>
              <a:rPr lang="cs-CZ" dirty="0" smtClean="0"/>
              <a:t> </a:t>
            </a:r>
            <a:r>
              <a:rPr lang="cs-CZ" dirty="0" err="1" smtClean="0"/>
              <a:t>Exceptions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07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XAML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https://wpf-tutorial.com/data-binding/using-the-datacontext</a:t>
            </a:r>
            <a:r>
              <a:rPr lang="cs-CZ" dirty="0" smtClean="0">
                <a:hlinkClick r:id="rId2"/>
              </a:rPr>
              <a:t>/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Opakování</a:t>
            </a:r>
          </a:p>
          <a:p>
            <a:pPr lvl="1"/>
            <a:r>
              <a:rPr lang="cs-CZ" dirty="0" smtClean="0"/>
              <a:t>Ukázat </a:t>
            </a:r>
            <a:r>
              <a:rPr lang="cs-CZ" dirty="0" err="1" smtClean="0"/>
              <a:t>ElementName</a:t>
            </a:r>
            <a:r>
              <a:rPr lang="cs-CZ" dirty="0" smtClean="0"/>
              <a:t>, připomenout </a:t>
            </a:r>
            <a:r>
              <a:rPr lang="cs-CZ" dirty="0" err="1" smtClean="0"/>
              <a:t>UpdateSourceTrigger</a:t>
            </a:r>
            <a:endParaRPr lang="en-US" dirty="0" smtClean="0"/>
          </a:p>
          <a:p>
            <a:pPr lvl="1"/>
            <a:r>
              <a:rPr lang="en-US" dirty="0" err="1" smtClean="0"/>
              <a:t>Nastavit</a:t>
            </a:r>
            <a:r>
              <a:rPr lang="en-US" dirty="0" smtClean="0"/>
              <a:t> </a:t>
            </a:r>
            <a:r>
              <a:rPr lang="en-US" dirty="0" err="1" smtClean="0"/>
              <a:t>DataContext</a:t>
            </a:r>
            <a:r>
              <a:rPr lang="en-US" dirty="0" smtClean="0"/>
              <a:t> v XAML</a:t>
            </a:r>
          </a:p>
          <a:p>
            <a:pPr lvl="2"/>
            <a:r>
              <a:rPr lang="cs-CZ" dirty="0" err="1"/>
              <a:t>Name</a:t>
            </a:r>
            <a:r>
              <a:rPr lang="cs-CZ" dirty="0"/>
              <a:t>="</a:t>
            </a:r>
            <a:r>
              <a:rPr lang="cs-CZ" dirty="0" err="1"/>
              <a:t>win</a:t>
            </a:r>
            <a:r>
              <a:rPr lang="cs-CZ" dirty="0"/>
              <a:t>" </a:t>
            </a:r>
            <a:r>
              <a:rPr lang="cs-CZ" dirty="0" err="1"/>
              <a:t>DataContext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., </a:t>
            </a:r>
            <a:r>
              <a:rPr lang="cs-CZ" dirty="0" err="1"/>
              <a:t>ElementName</a:t>
            </a:r>
            <a:r>
              <a:rPr lang="cs-CZ" dirty="0"/>
              <a:t>=</a:t>
            </a:r>
            <a:r>
              <a:rPr lang="cs-CZ" dirty="0" err="1"/>
              <a:t>win</a:t>
            </a:r>
            <a:r>
              <a:rPr lang="cs-CZ" dirty="0" smtClean="0"/>
              <a:t>}“</a:t>
            </a:r>
            <a:endParaRPr lang="en-US" dirty="0" smtClean="0"/>
          </a:p>
          <a:p>
            <a:pPr lvl="2"/>
            <a:r>
              <a:rPr lang="en-US" dirty="0" err="1" smtClean="0"/>
              <a:t>Uk</a:t>
            </a:r>
            <a:r>
              <a:rPr lang="cs-CZ" dirty="0" err="1" smtClean="0"/>
              <a:t>ázat</a:t>
            </a:r>
            <a:r>
              <a:rPr lang="cs-CZ" dirty="0" smtClean="0"/>
              <a:t> </a:t>
            </a:r>
            <a:r>
              <a:rPr lang="cs-CZ" dirty="0" err="1" smtClean="0"/>
              <a:t>RelativeSource</a:t>
            </a:r>
            <a:r>
              <a:rPr lang="cs-CZ" dirty="0" smtClean="0"/>
              <a:t> </a:t>
            </a:r>
            <a:r>
              <a:rPr lang="cs-CZ" dirty="0" err="1" smtClean="0"/>
              <a:t>Self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858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Responding to changes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https://wpf-tutorial.com/data-binding/responding-to-changes</a:t>
            </a:r>
            <a:r>
              <a:rPr lang="cs-CZ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Uk</a:t>
            </a:r>
            <a:r>
              <a:rPr lang="cs-CZ" dirty="0" err="1" smtClean="0"/>
              <a:t>ázat</a:t>
            </a:r>
            <a:r>
              <a:rPr lang="cs-CZ" dirty="0" smtClean="0"/>
              <a:t>, jak to nechodí</a:t>
            </a:r>
          </a:p>
          <a:p>
            <a:r>
              <a:rPr lang="cs-CZ" dirty="0" smtClean="0"/>
              <a:t>Změnit na </a:t>
            </a:r>
            <a:r>
              <a:rPr lang="cs-CZ" dirty="0" err="1" smtClean="0"/>
              <a:t>ObservableCollection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PropertyChanged</a:t>
            </a:r>
            <a:r>
              <a:rPr lang="cs-CZ" dirty="0" smtClean="0"/>
              <a:t>, po novu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181225" y="4105275"/>
            <a:ext cx="888780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</a:t>
            </a:r>
            <a:r>
              <a:rPr lang="cs-CZ" dirty="0" err="1"/>
              <a:t>protected</a:t>
            </a:r>
            <a:r>
              <a:rPr lang="cs-CZ" dirty="0"/>
              <a:t>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OnPropertyChanged</a:t>
            </a:r>
            <a:r>
              <a:rPr lang="cs-CZ" dirty="0"/>
              <a:t>(</a:t>
            </a:r>
            <a:r>
              <a:rPr lang="cs-CZ" dirty="0" err="1"/>
              <a:t>string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)</a:t>
            </a:r>
          </a:p>
          <a:p>
            <a:r>
              <a:rPr lang="cs-CZ" dirty="0"/>
              <a:t>        {</a:t>
            </a:r>
          </a:p>
          <a:p>
            <a:r>
              <a:rPr lang="cs-CZ" dirty="0"/>
              <a:t>            </a:t>
            </a:r>
            <a:r>
              <a:rPr lang="cs-CZ" dirty="0" err="1"/>
              <a:t>PropertyChanged</a:t>
            </a:r>
            <a:r>
              <a:rPr lang="cs-CZ" dirty="0"/>
              <a:t>?.</a:t>
            </a:r>
            <a:r>
              <a:rPr lang="cs-CZ" dirty="0" err="1"/>
              <a:t>Invoke</a:t>
            </a:r>
            <a:r>
              <a:rPr lang="cs-CZ" dirty="0"/>
              <a:t>(</a:t>
            </a:r>
            <a:r>
              <a:rPr lang="cs-CZ" dirty="0" err="1"/>
              <a:t>this</a:t>
            </a:r>
            <a:r>
              <a:rPr lang="cs-CZ" dirty="0"/>
              <a:t>,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PropertyChangedEventArgs</a:t>
            </a:r>
            <a:r>
              <a:rPr lang="cs-CZ" dirty="0"/>
              <a:t>(</a:t>
            </a:r>
            <a:r>
              <a:rPr lang="cs-CZ" dirty="0" err="1"/>
              <a:t>name</a:t>
            </a:r>
            <a:r>
              <a:rPr lang="cs-CZ" dirty="0"/>
              <a:t>));</a:t>
            </a:r>
          </a:p>
          <a:p>
            <a:r>
              <a:rPr lang="cs-CZ" dirty="0"/>
              <a:t>        }</a:t>
            </a:r>
          </a:p>
          <a:p>
            <a:endParaRPr lang="cs-CZ" dirty="0"/>
          </a:p>
          <a:p>
            <a:r>
              <a:rPr lang="cs-CZ" dirty="0"/>
              <a:t>        public </a:t>
            </a:r>
            <a:r>
              <a:rPr lang="cs-CZ" dirty="0" err="1"/>
              <a:t>void</a:t>
            </a:r>
            <a:r>
              <a:rPr lang="cs-CZ" dirty="0"/>
              <a:t> </a:t>
            </a:r>
            <a:r>
              <a:rPr lang="cs-CZ" dirty="0" err="1"/>
              <a:t>OnPropertyChanged</a:t>
            </a:r>
            <a:r>
              <a:rPr lang="cs-CZ" dirty="0"/>
              <a:t>&lt;T&gt;(</a:t>
            </a:r>
            <a:r>
              <a:rPr lang="cs-CZ" dirty="0" err="1"/>
              <a:t>Expression</a:t>
            </a:r>
            <a:r>
              <a:rPr lang="cs-CZ" dirty="0"/>
              <a:t>&lt;</a:t>
            </a:r>
            <a:r>
              <a:rPr lang="cs-CZ" dirty="0" err="1"/>
              <a:t>Func</a:t>
            </a:r>
            <a:r>
              <a:rPr lang="cs-CZ" dirty="0"/>
              <a:t>&lt;T&gt;&gt; </a:t>
            </a:r>
            <a:r>
              <a:rPr lang="cs-CZ" dirty="0" err="1"/>
              <a:t>propertyExpression</a:t>
            </a:r>
            <a:r>
              <a:rPr lang="cs-CZ" dirty="0"/>
              <a:t>)</a:t>
            </a:r>
          </a:p>
          <a:p>
            <a:r>
              <a:rPr lang="cs-CZ" dirty="0"/>
              <a:t>        {</a:t>
            </a:r>
          </a:p>
          <a:p>
            <a:r>
              <a:rPr lang="cs-CZ" dirty="0"/>
              <a:t>            </a:t>
            </a:r>
            <a:r>
              <a:rPr lang="cs-CZ" dirty="0" err="1"/>
              <a:t>this.OnPropertyChanged</a:t>
            </a:r>
            <a:r>
              <a:rPr lang="cs-CZ" dirty="0"/>
              <a:t>(</a:t>
            </a:r>
            <a:r>
              <a:rPr lang="cs-CZ" dirty="0" err="1"/>
              <a:t>propertyExpression.Name</a:t>
            </a:r>
            <a:r>
              <a:rPr lang="cs-CZ" dirty="0"/>
              <a:t>);</a:t>
            </a:r>
          </a:p>
          <a:p>
            <a:r>
              <a:rPr lang="cs-CZ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00817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Oprava</a:t>
            </a:r>
            <a:r>
              <a:rPr lang="en-US" dirty="0" smtClean="0"/>
              <a:t> – </a:t>
            </a:r>
            <a:r>
              <a:rPr lang="cs-CZ" dirty="0" smtClean="0"/>
              <a:t>user s </a:t>
            </a:r>
            <a:r>
              <a:rPr lang="cs-CZ" dirty="0" err="1" smtClean="0"/>
              <a:t>bindingem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Udělat </a:t>
            </a:r>
            <a:r>
              <a:rPr lang="cs-CZ" dirty="0" err="1" smtClean="0"/>
              <a:t>getter</a:t>
            </a:r>
            <a:r>
              <a:rPr lang="cs-CZ" dirty="0" smtClean="0"/>
              <a:t> na seznam </a:t>
            </a:r>
            <a:r>
              <a:rPr lang="cs-CZ" dirty="0" err="1" smtClean="0"/>
              <a:t>Userů</a:t>
            </a:r>
            <a:endParaRPr lang="en-US" dirty="0" smtClean="0"/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666875" y="1652071"/>
            <a:ext cx="5791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  <a:p>
            <a:r>
              <a:rPr lang="cs-CZ" dirty="0"/>
              <a:t>        </a:t>
            </a:r>
            <a:r>
              <a:rPr lang="cs-CZ" dirty="0" err="1"/>
              <a:t>private</a:t>
            </a:r>
            <a:r>
              <a:rPr lang="cs-CZ" dirty="0"/>
              <a:t> </a:t>
            </a:r>
            <a:r>
              <a:rPr lang="cs-CZ" dirty="0" err="1"/>
              <a:t>ObservableCollection</a:t>
            </a:r>
            <a:r>
              <a:rPr lang="cs-CZ" dirty="0"/>
              <a:t>&lt;User&gt; </a:t>
            </a:r>
            <a:r>
              <a:rPr lang="cs-CZ" dirty="0" err="1"/>
              <a:t>users</a:t>
            </a:r>
            <a:r>
              <a:rPr lang="cs-CZ" dirty="0"/>
              <a:t>;</a:t>
            </a:r>
          </a:p>
          <a:p>
            <a:endParaRPr lang="cs-CZ" dirty="0"/>
          </a:p>
          <a:p>
            <a:r>
              <a:rPr lang="cs-CZ" dirty="0"/>
              <a:t>        public </a:t>
            </a:r>
            <a:r>
              <a:rPr lang="cs-CZ" dirty="0" err="1"/>
              <a:t>ObservableCollection</a:t>
            </a:r>
            <a:r>
              <a:rPr lang="cs-CZ" dirty="0"/>
              <a:t>&lt;User&gt; </a:t>
            </a:r>
            <a:r>
              <a:rPr lang="cs-CZ" dirty="0" err="1"/>
              <a:t>Users</a:t>
            </a:r>
            <a:endParaRPr lang="cs-CZ" dirty="0"/>
          </a:p>
          <a:p>
            <a:r>
              <a:rPr lang="cs-CZ" dirty="0"/>
              <a:t>        {</a:t>
            </a:r>
          </a:p>
          <a:p>
            <a:r>
              <a:rPr lang="cs-CZ" dirty="0"/>
              <a:t>            </a:t>
            </a:r>
            <a:r>
              <a:rPr lang="cs-CZ" dirty="0" err="1"/>
              <a:t>get</a:t>
            </a:r>
            <a:endParaRPr lang="cs-CZ" dirty="0"/>
          </a:p>
          <a:p>
            <a:r>
              <a:rPr lang="cs-CZ" dirty="0"/>
              <a:t>            {</a:t>
            </a:r>
          </a:p>
          <a:p>
            <a:r>
              <a:rPr lang="cs-CZ" dirty="0"/>
              <a:t>                </a:t>
            </a:r>
            <a:r>
              <a:rPr lang="cs-CZ" dirty="0" err="1"/>
              <a:t>if</a:t>
            </a:r>
            <a:r>
              <a:rPr lang="cs-CZ" dirty="0"/>
              <a:t> (</a:t>
            </a:r>
            <a:r>
              <a:rPr lang="cs-CZ" dirty="0" err="1"/>
              <a:t>users</a:t>
            </a:r>
            <a:r>
              <a:rPr lang="cs-CZ" dirty="0"/>
              <a:t>==</a:t>
            </a:r>
            <a:r>
              <a:rPr lang="cs-CZ" dirty="0" err="1"/>
              <a:t>null</a:t>
            </a:r>
            <a:r>
              <a:rPr lang="cs-CZ" dirty="0"/>
              <a:t>)</a:t>
            </a:r>
          </a:p>
          <a:p>
            <a:r>
              <a:rPr lang="cs-CZ" dirty="0"/>
              <a:t>                {</a:t>
            </a:r>
          </a:p>
          <a:p>
            <a:r>
              <a:rPr lang="cs-CZ" dirty="0"/>
              <a:t>                    </a:t>
            </a:r>
            <a:r>
              <a:rPr lang="cs-CZ" dirty="0" err="1"/>
              <a:t>users</a:t>
            </a:r>
            <a:r>
              <a:rPr lang="cs-CZ" dirty="0"/>
              <a:t>  = </a:t>
            </a:r>
            <a:r>
              <a:rPr lang="cs-CZ" dirty="0" err="1"/>
              <a:t>new</a:t>
            </a:r>
            <a:r>
              <a:rPr lang="cs-CZ" dirty="0"/>
              <a:t> </a:t>
            </a:r>
            <a:r>
              <a:rPr lang="cs-CZ" dirty="0" err="1"/>
              <a:t>ObservableCollection</a:t>
            </a:r>
            <a:r>
              <a:rPr lang="cs-CZ" dirty="0"/>
              <a:t>&lt;User&gt;();</a:t>
            </a:r>
          </a:p>
          <a:p>
            <a:endParaRPr lang="cs-CZ" dirty="0"/>
          </a:p>
          <a:p>
            <a:r>
              <a:rPr lang="en-US" dirty="0"/>
              <a:t>                    </a:t>
            </a:r>
            <a:r>
              <a:rPr lang="en-US" dirty="0" err="1"/>
              <a:t>users.Add</a:t>
            </a:r>
            <a:r>
              <a:rPr lang="en-US" dirty="0"/>
              <a:t>(new User() { Name = "John Doe" });</a:t>
            </a:r>
          </a:p>
          <a:p>
            <a:r>
              <a:rPr lang="cs-CZ" dirty="0"/>
              <a:t>                    </a:t>
            </a:r>
            <a:r>
              <a:rPr lang="cs-CZ" dirty="0" err="1"/>
              <a:t>users.Add</a:t>
            </a:r>
            <a:r>
              <a:rPr lang="cs-CZ" dirty="0"/>
              <a:t>(</a:t>
            </a:r>
            <a:r>
              <a:rPr lang="cs-CZ" dirty="0" err="1"/>
              <a:t>new</a:t>
            </a:r>
            <a:r>
              <a:rPr lang="cs-CZ" dirty="0"/>
              <a:t> User() { </a:t>
            </a:r>
            <a:r>
              <a:rPr lang="cs-CZ" dirty="0" err="1"/>
              <a:t>Name</a:t>
            </a:r>
            <a:r>
              <a:rPr lang="cs-CZ" dirty="0"/>
              <a:t> = "Jane </a:t>
            </a:r>
            <a:r>
              <a:rPr lang="cs-CZ" dirty="0" err="1"/>
              <a:t>Doe</a:t>
            </a:r>
            <a:r>
              <a:rPr lang="cs-CZ" dirty="0"/>
              <a:t>" });</a:t>
            </a:r>
          </a:p>
          <a:p>
            <a:r>
              <a:rPr lang="cs-CZ" dirty="0"/>
              <a:t>                }</a:t>
            </a:r>
          </a:p>
          <a:p>
            <a:r>
              <a:rPr lang="cs-CZ" dirty="0"/>
              <a:t>                return </a:t>
            </a:r>
            <a:r>
              <a:rPr lang="cs-CZ" dirty="0" err="1"/>
              <a:t>users</a:t>
            </a:r>
            <a:r>
              <a:rPr lang="cs-CZ" dirty="0"/>
              <a:t>;</a:t>
            </a:r>
          </a:p>
          <a:p>
            <a:r>
              <a:rPr lang="cs-CZ" dirty="0"/>
              <a:t>            }</a:t>
            </a:r>
          </a:p>
          <a:p>
            <a:r>
              <a:rPr lang="cs-CZ" dirty="0"/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2802094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Tak</a:t>
            </a:r>
            <a:r>
              <a:rPr lang="cs-CZ" dirty="0" smtClean="0"/>
              <a:t>é v XAML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295525" y="1838325"/>
            <a:ext cx="669607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&lt;</a:t>
            </a:r>
            <a:r>
              <a:rPr lang="cs-CZ" dirty="0" err="1"/>
              <a:t>Window</a:t>
            </a:r>
            <a:r>
              <a:rPr lang="cs-CZ" dirty="0"/>
              <a:t> x:Class="PrvniWPF.ChangeNotificationSample"</a:t>
            </a:r>
          </a:p>
          <a:p>
            <a:r>
              <a:rPr lang="cs-CZ" dirty="0"/>
              <a:t>        </a:t>
            </a:r>
            <a:r>
              <a:rPr lang="cs-CZ" dirty="0" err="1"/>
              <a:t>xmlns</a:t>
            </a:r>
            <a:r>
              <a:rPr lang="cs-CZ" dirty="0"/>
              <a:t>="http://schemas.microsoft.com/</a:t>
            </a:r>
            <a:r>
              <a:rPr lang="cs-CZ" dirty="0" err="1"/>
              <a:t>winfx</a:t>
            </a:r>
            <a:r>
              <a:rPr lang="cs-CZ" dirty="0"/>
              <a:t>/2006/</a:t>
            </a:r>
            <a:r>
              <a:rPr lang="cs-CZ" dirty="0" err="1"/>
              <a:t>xaml</a:t>
            </a:r>
            <a:r>
              <a:rPr lang="cs-CZ" dirty="0"/>
              <a:t>/</a:t>
            </a:r>
            <a:r>
              <a:rPr lang="cs-CZ" dirty="0" err="1"/>
              <a:t>presentation</a:t>
            </a:r>
            <a:r>
              <a:rPr lang="cs-CZ" dirty="0"/>
              <a:t>"</a:t>
            </a:r>
          </a:p>
          <a:p>
            <a:r>
              <a:rPr lang="cs-CZ" dirty="0"/>
              <a:t>        </a:t>
            </a:r>
            <a:r>
              <a:rPr lang="cs-CZ" dirty="0" err="1"/>
              <a:t>xmlns:x</a:t>
            </a:r>
            <a:r>
              <a:rPr lang="cs-CZ" dirty="0"/>
              <a:t>="http://schemas.microsoft.com/</a:t>
            </a:r>
            <a:r>
              <a:rPr lang="cs-CZ" dirty="0" err="1"/>
              <a:t>winfx</a:t>
            </a:r>
            <a:r>
              <a:rPr lang="cs-CZ" dirty="0"/>
              <a:t>/2006/</a:t>
            </a:r>
            <a:r>
              <a:rPr lang="cs-CZ" dirty="0" err="1"/>
              <a:t>xaml</a:t>
            </a:r>
            <a:r>
              <a:rPr lang="cs-CZ" dirty="0"/>
              <a:t>"</a:t>
            </a:r>
          </a:p>
          <a:p>
            <a:r>
              <a:rPr lang="cs-CZ" dirty="0"/>
              <a:t>        </a:t>
            </a:r>
            <a:r>
              <a:rPr lang="cs-CZ" dirty="0" err="1"/>
              <a:t>Title</a:t>
            </a:r>
            <a:r>
              <a:rPr lang="cs-CZ" dirty="0"/>
              <a:t>="</a:t>
            </a:r>
            <a:r>
              <a:rPr lang="cs-CZ" dirty="0" err="1"/>
              <a:t>ChangeNotificationSample</a:t>
            </a:r>
            <a:r>
              <a:rPr lang="cs-CZ" dirty="0"/>
              <a:t>" </a:t>
            </a:r>
            <a:r>
              <a:rPr lang="cs-CZ" dirty="0" err="1"/>
              <a:t>Height</a:t>
            </a:r>
            <a:r>
              <a:rPr lang="cs-CZ" dirty="0"/>
              <a:t>="150" </a:t>
            </a:r>
            <a:r>
              <a:rPr lang="cs-CZ" dirty="0" err="1"/>
              <a:t>Width</a:t>
            </a:r>
            <a:r>
              <a:rPr lang="cs-CZ" dirty="0"/>
              <a:t>="300" </a:t>
            </a:r>
            <a:r>
              <a:rPr lang="cs-CZ" dirty="0" err="1"/>
              <a:t>DataContext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Mode=</a:t>
            </a:r>
            <a:r>
              <a:rPr lang="cs-CZ" dirty="0" err="1"/>
              <a:t>OneWay</a:t>
            </a:r>
            <a:r>
              <a:rPr lang="cs-CZ" dirty="0"/>
              <a:t>, </a:t>
            </a:r>
            <a:r>
              <a:rPr lang="cs-CZ" dirty="0" err="1"/>
              <a:t>RelativeSource</a:t>
            </a:r>
            <a:r>
              <a:rPr lang="cs-CZ" dirty="0"/>
              <a:t>={</a:t>
            </a:r>
            <a:r>
              <a:rPr lang="cs-CZ" dirty="0" err="1"/>
              <a:t>RelativeSource</a:t>
            </a:r>
            <a:r>
              <a:rPr lang="cs-CZ" dirty="0"/>
              <a:t> </a:t>
            </a:r>
            <a:r>
              <a:rPr lang="cs-CZ" dirty="0" err="1"/>
              <a:t>Self</a:t>
            </a:r>
            <a:r>
              <a:rPr lang="cs-CZ" dirty="0"/>
              <a:t>}}"&gt;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71600" y="4429125"/>
            <a:ext cx="92392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&lt;</a:t>
            </a:r>
            <a:r>
              <a:rPr lang="cs-CZ" dirty="0" err="1"/>
              <a:t>ListBox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="</a:t>
            </a:r>
            <a:r>
              <a:rPr lang="cs-CZ" dirty="0" err="1"/>
              <a:t>lbUsers</a:t>
            </a:r>
            <a:r>
              <a:rPr lang="cs-CZ" dirty="0"/>
              <a:t>" </a:t>
            </a:r>
            <a:r>
              <a:rPr lang="cs-CZ" dirty="0" err="1"/>
              <a:t>DisplayMemberPath</a:t>
            </a:r>
            <a:r>
              <a:rPr lang="cs-CZ" dirty="0"/>
              <a:t>="</a:t>
            </a:r>
            <a:r>
              <a:rPr lang="cs-CZ" dirty="0" err="1"/>
              <a:t>Name</a:t>
            </a:r>
            <a:r>
              <a:rPr lang="cs-CZ" dirty="0"/>
              <a:t>" </a:t>
            </a:r>
            <a:r>
              <a:rPr lang="cs-CZ" dirty="0" err="1"/>
              <a:t>ItemsSource</a:t>
            </a:r>
            <a:r>
              <a:rPr lang="cs-CZ" dirty="0"/>
              <a:t>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Users</a:t>
            </a:r>
            <a:r>
              <a:rPr lang="cs-CZ" dirty="0"/>
              <a:t>}"&gt;&lt;/</a:t>
            </a:r>
            <a:r>
              <a:rPr lang="cs-CZ" dirty="0" err="1"/>
              <a:t>ListBox</a:t>
            </a:r>
            <a:r>
              <a:rPr lang="cs-CZ" dirty="0"/>
              <a:t>&gt;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371600" y="5257800"/>
            <a:ext cx="819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Uk</a:t>
            </a:r>
            <a:r>
              <a:rPr lang="cs-CZ" dirty="0" err="1" smtClean="0"/>
              <a:t>ázat</a:t>
            </a:r>
            <a:r>
              <a:rPr lang="cs-CZ" dirty="0" smtClean="0"/>
              <a:t> </a:t>
            </a:r>
            <a:r>
              <a:rPr lang="cs-CZ" dirty="0" err="1" smtClean="0"/>
              <a:t>Immediate</a:t>
            </a:r>
            <a:r>
              <a:rPr lang="cs-CZ" dirty="0" smtClean="0"/>
              <a:t> Windows – např. chyba </a:t>
            </a:r>
            <a:r>
              <a:rPr lang="cs-CZ" dirty="0" err="1" smtClean="0"/>
              <a:t>Binding</a:t>
            </a:r>
            <a:r>
              <a:rPr lang="cs-CZ" dirty="0" smtClean="0"/>
              <a:t> </a:t>
            </a:r>
            <a:r>
              <a:rPr lang="cs-CZ" dirty="0" err="1" smtClean="0"/>
              <a:t>Usersss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76938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 – různé </a:t>
            </a:r>
            <a:r>
              <a:rPr lang="cs-CZ" dirty="0" err="1" smtClean="0"/>
              <a:t>DataContexty</a:t>
            </a:r>
            <a:r>
              <a:rPr lang="cs-CZ" dirty="0" smtClean="0"/>
              <a:t>!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Nejprve špatně</a:t>
            </a:r>
          </a:p>
          <a:p>
            <a:pPr marL="457200" indent="-457200">
              <a:buAutoNum type="arabicParenR"/>
            </a:pPr>
            <a:r>
              <a:rPr lang="cs-CZ" dirty="0" smtClean="0"/>
              <a:t>nový text v </a:t>
            </a:r>
            <a:r>
              <a:rPr lang="cs-CZ" dirty="0" err="1" smtClean="0"/>
              <a:t>datacontextu</a:t>
            </a:r>
            <a:r>
              <a:rPr lang="cs-CZ" dirty="0" smtClean="0"/>
              <a:t> okna</a:t>
            </a:r>
          </a:p>
          <a:p>
            <a:pPr marL="457200" indent="-457200">
              <a:buAutoNum type="arabicParenR"/>
            </a:pPr>
            <a:endParaRPr lang="cs-CZ" dirty="0"/>
          </a:p>
          <a:p>
            <a:pPr marL="457200" indent="-457200">
              <a:buAutoNum type="arabicParenR"/>
            </a:pPr>
            <a:endParaRPr lang="cs-CZ" dirty="0" smtClean="0"/>
          </a:p>
          <a:p>
            <a:pPr marL="457200" indent="-457200">
              <a:buAutoNum type="arabicParenR"/>
            </a:pPr>
            <a:r>
              <a:rPr lang="cs-CZ" dirty="0" err="1" smtClean="0"/>
              <a:t>ListBox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714500" y="2381250"/>
            <a:ext cx="7267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 public </a:t>
            </a:r>
            <a:r>
              <a:rPr lang="cs-CZ" dirty="0" err="1"/>
              <a:t>string</a:t>
            </a:r>
            <a:r>
              <a:rPr lang="cs-CZ" dirty="0"/>
              <a:t> </a:t>
            </a:r>
            <a:r>
              <a:rPr lang="cs-CZ" dirty="0" err="1"/>
              <a:t>MyText</a:t>
            </a:r>
            <a:r>
              <a:rPr lang="cs-CZ" dirty="0"/>
              <a:t> =&gt; "AHOJ";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71600" y="3591063"/>
            <a:ext cx="103679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&lt;</a:t>
            </a:r>
            <a:r>
              <a:rPr lang="en-US" dirty="0" err="1"/>
              <a:t>ListBox</a:t>
            </a:r>
            <a:r>
              <a:rPr lang="en-US" dirty="0"/>
              <a:t> Name="</a:t>
            </a:r>
            <a:r>
              <a:rPr lang="en-US" dirty="0" err="1"/>
              <a:t>lbUsers</a:t>
            </a:r>
            <a:r>
              <a:rPr lang="en-US" dirty="0"/>
              <a:t>" </a:t>
            </a:r>
            <a:r>
              <a:rPr lang="en-US" dirty="0" err="1"/>
              <a:t>ItemsSource</a:t>
            </a:r>
            <a:r>
              <a:rPr lang="en-US" dirty="0"/>
              <a:t>="{Binding Users}"&gt;</a:t>
            </a:r>
          </a:p>
          <a:p>
            <a:r>
              <a:rPr lang="cs-CZ" dirty="0"/>
              <a:t>            &lt;</a:t>
            </a:r>
            <a:r>
              <a:rPr lang="cs-CZ" dirty="0" err="1"/>
              <a:t>ListBox.ItemTemplate</a:t>
            </a:r>
            <a:r>
              <a:rPr lang="cs-CZ" dirty="0"/>
              <a:t>&gt;</a:t>
            </a:r>
          </a:p>
          <a:p>
            <a:r>
              <a:rPr lang="cs-CZ" dirty="0"/>
              <a:t>                &lt;</a:t>
            </a:r>
            <a:r>
              <a:rPr lang="cs-CZ" dirty="0" err="1"/>
              <a:t>DataTemplate</a:t>
            </a:r>
            <a:r>
              <a:rPr lang="cs-CZ" dirty="0"/>
              <a:t>&gt;</a:t>
            </a:r>
          </a:p>
          <a:p>
            <a:r>
              <a:rPr lang="cs-CZ" dirty="0"/>
              <a:t>                    &lt;</a:t>
            </a:r>
            <a:r>
              <a:rPr lang="cs-CZ" dirty="0" err="1"/>
              <a:t>StackPanel</a:t>
            </a:r>
            <a:r>
              <a:rPr lang="cs-CZ" dirty="0"/>
              <a:t>&gt;</a:t>
            </a:r>
          </a:p>
          <a:p>
            <a:r>
              <a:rPr lang="en-US" dirty="0"/>
              <a:t>                        &lt;</a:t>
            </a:r>
            <a:r>
              <a:rPr lang="en-US" dirty="0" err="1"/>
              <a:t>TextBlock</a:t>
            </a:r>
            <a:r>
              <a:rPr lang="en-US" dirty="0"/>
              <a:t> </a:t>
            </a:r>
            <a:r>
              <a:rPr lang="en-US" dirty="0" err="1"/>
              <a:t>FontWeight</a:t>
            </a:r>
            <a:r>
              <a:rPr lang="en-US" dirty="0"/>
              <a:t>="</a:t>
            </a:r>
            <a:r>
              <a:rPr lang="en-US" dirty="0" err="1"/>
              <a:t>ExtraBlack</a:t>
            </a:r>
            <a:r>
              <a:rPr lang="en-US" dirty="0"/>
              <a:t>" Foreground="</a:t>
            </a:r>
            <a:r>
              <a:rPr lang="en-US" dirty="0" err="1"/>
              <a:t>YellowGreen</a:t>
            </a:r>
            <a:r>
              <a:rPr lang="en-US" dirty="0"/>
              <a:t>" Text="{Binding </a:t>
            </a:r>
            <a:r>
              <a:rPr lang="en-US" dirty="0" err="1"/>
              <a:t>MyText</a:t>
            </a:r>
            <a:r>
              <a:rPr lang="en-US" dirty="0"/>
              <a:t>}"/&gt;</a:t>
            </a:r>
          </a:p>
          <a:p>
            <a:r>
              <a:rPr lang="cs-CZ" dirty="0"/>
              <a:t>                        &lt;</a:t>
            </a:r>
            <a:r>
              <a:rPr lang="cs-CZ" dirty="0" err="1"/>
              <a:t>TextBlock</a:t>
            </a:r>
            <a:r>
              <a:rPr lang="cs-CZ" dirty="0"/>
              <a:t> Text="{</a:t>
            </a:r>
            <a:r>
              <a:rPr lang="cs-CZ" dirty="0" err="1"/>
              <a:t>Binding</a:t>
            </a:r>
            <a:r>
              <a:rPr lang="cs-CZ" dirty="0"/>
              <a:t> </a:t>
            </a:r>
            <a:r>
              <a:rPr lang="cs-CZ" dirty="0" err="1"/>
              <a:t>Name</a:t>
            </a:r>
            <a:r>
              <a:rPr lang="cs-CZ" dirty="0"/>
              <a:t>}"/&gt;</a:t>
            </a:r>
          </a:p>
          <a:p>
            <a:r>
              <a:rPr lang="cs-CZ" dirty="0"/>
              <a:t>                    &lt;/</a:t>
            </a:r>
            <a:r>
              <a:rPr lang="cs-CZ" dirty="0" err="1"/>
              <a:t>StackPanel</a:t>
            </a:r>
            <a:r>
              <a:rPr lang="cs-CZ" dirty="0"/>
              <a:t>&gt;</a:t>
            </a:r>
          </a:p>
          <a:p>
            <a:r>
              <a:rPr lang="cs-CZ" dirty="0"/>
              <a:t>                &lt;/</a:t>
            </a:r>
            <a:r>
              <a:rPr lang="cs-CZ" dirty="0" err="1"/>
              <a:t>DataTemplate</a:t>
            </a:r>
            <a:r>
              <a:rPr lang="cs-CZ" dirty="0"/>
              <a:t>&gt;</a:t>
            </a:r>
          </a:p>
          <a:p>
            <a:r>
              <a:rPr lang="cs-CZ" dirty="0"/>
              <a:t>            &lt;/</a:t>
            </a:r>
            <a:r>
              <a:rPr lang="cs-CZ" dirty="0" err="1"/>
              <a:t>ListBox.ItemTemplate</a:t>
            </a:r>
            <a:r>
              <a:rPr lang="cs-CZ" dirty="0"/>
              <a:t>&gt;</a:t>
            </a:r>
          </a:p>
          <a:p>
            <a:r>
              <a:rPr lang="cs-CZ" dirty="0"/>
              <a:t>        &lt;/</a:t>
            </a:r>
            <a:r>
              <a:rPr lang="cs-CZ" dirty="0" err="1"/>
              <a:t>ListBox</a:t>
            </a:r>
            <a:r>
              <a:rPr lang="cs-CZ" dirty="0"/>
              <a:t>&gt;</a:t>
            </a:r>
          </a:p>
        </p:txBody>
      </p:sp>
    </p:spTree>
    <p:extLst>
      <p:ext uri="{BB962C8B-B14F-4D97-AF65-F5344CB8AC3E}">
        <p14:creationId xmlns:p14="http://schemas.microsoft.com/office/powerpoint/2010/main" val="174143385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TM10001105[[fn=Oříznutí]]</Template>
  <TotalTime>13493</TotalTime>
  <Words>449</Words>
  <Application>Microsoft Office PowerPoint</Application>
  <PresentationFormat>Širokoúhlá obrazovka</PresentationFormat>
  <Paragraphs>108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Calibri</vt:lpstr>
      <vt:lpstr>Franklin Gothic Book</vt:lpstr>
      <vt:lpstr>Crop</vt:lpstr>
      <vt:lpstr>DBC</vt:lpstr>
      <vt:lpstr>WPF</vt:lpstr>
      <vt:lpstr>První WPF aplikace</vt:lpstr>
      <vt:lpstr>XAML - úvod</vt:lpstr>
      <vt:lpstr>XAML</vt:lpstr>
      <vt:lpstr>Responding to changes</vt:lpstr>
      <vt:lpstr>Oprava – user s bindingem</vt:lpstr>
      <vt:lpstr>Prezentace aplikace PowerPoint</vt:lpstr>
      <vt:lpstr>Problém – různé DataContexty!</vt:lpstr>
      <vt:lpstr>Předchozí nefunguje - oprava</vt:lpstr>
      <vt:lpstr>Resources</vt:lpstr>
      <vt:lpstr>Styly</vt:lpstr>
      <vt:lpstr>Konvertory</vt:lpstr>
      <vt:lpstr>Commands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Technická informatika</dc:title>
  <dc:creator>Petr Hořejší</dc:creator>
  <cp:lastModifiedBy>Petr Hořejší</cp:lastModifiedBy>
  <cp:revision>94</cp:revision>
  <dcterms:created xsi:type="dcterms:W3CDTF">2018-07-23T07:57:32Z</dcterms:created>
  <dcterms:modified xsi:type="dcterms:W3CDTF">2018-11-16T09:44:56Z</dcterms:modified>
</cp:coreProperties>
</file>