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97" r:id="rId3"/>
  </p:sldIdLst>
  <p:sldSz cx="10693400" cy="7562850"/>
  <p:notesSz cx="10693400" cy="756285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668" autoAdjust="0"/>
    <p:restoredTop sz="96374" autoAdjust="0"/>
  </p:normalViewPr>
  <p:slideViewPr>
    <p:cSldViewPr>
      <p:cViewPr varScale="1">
        <p:scale>
          <a:sx n="96" d="100"/>
          <a:sy n="96" d="100"/>
        </p:scale>
        <p:origin x="38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0A1A42-7A21-4C88-B23D-49C1A826FCE6}" type="datetimeFigureOut">
              <a:rPr lang="cs-CZ" smtClean="0"/>
              <a:t>17.9.2024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8A7C7-A711-44D8-871D-965D2DE530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1289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rgbClr val="428F9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rgbClr val="428F9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rgbClr val="428F9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2"/>
            <a:ext cx="10692002" cy="647999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684092" y="6750009"/>
            <a:ext cx="1117395" cy="53999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786055" y="6828576"/>
            <a:ext cx="2078671" cy="38598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890520" y="6750012"/>
            <a:ext cx="810260" cy="540385"/>
          </a:xfrm>
          <a:custGeom>
            <a:avLst/>
            <a:gdLst/>
            <a:ahLst/>
            <a:cxnLst/>
            <a:rect l="l" t="t" r="r" b="b"/>
            <a:pathLst>
              <a:path w="810260" h="540384">
                <a:moveTo>
                  <a:pt x="0" y="0"/>
                </a:moveTo>
                <a:lnTo>
                  <a:pt x="810006" y="0"/>
                </a:lnTo>
                <a:lnTo>
                  <a:pt x="810006" y="540004"/>
                </a:lnTo>
                <a:lnTo>
                  <a:pt x="0" y="540004"/>
                </a:lnTo>
                <a:lnTo>
                  <a:pt x="0" y="0"/>
                </a:lnTo>
                <a:close/>
              </a:path>
            </a:pathLst>
          </a:custGeom>
          <a:solidFill>
            <a:srgbClr val="1641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266979" y="6810011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26"/>
                </a:moveTo>
                <a:lnTo>
                  <a:pt x="0" y="20726"/>
                </a:lnTo>
                <a:lnTo>
                  <a:pt x="17640" y="33540"/>
                </a:lnTo>
                <a:lnTo>
                  <a:pt x="10909" y="54267"/>
                </a:lnTo>
                <a:lnTo>
                  <a:pt x="28536" y="41452"/>
                </a:lnTo>
                <a:lnTo>
                  <a:pt x="42002" y="41452"/>
                </a:lnTo>
                <a:lnTo>
                  <a:pt x="39433" y="33540"/>
                </a:lnTo>
                <a:lnTo>
                  <a:pt x="57073" y="20726"/>
                </a:lnTo>
                <a:close/>
              </a:path>
              <a:path w="57150" h="54609">
                <a:moveTo>
                  <a:pt x="42002" y="41452"/>
                </a:moveTo>
                <a:lnTo>
                  <a:pt x="28536" y="41452"/>
                </a:lnTo>
                <a:lnTo>
                  <a:pt x="46164" y="54267"/>
                </a:lnTo>
                <a:lnTo>
                  <a:pt x="42002" y="41452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26"/>
                </a:lnTo>
                <a:lnTo>
                  <a:pt x="35267" y="20726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3176979" y="6834127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26"/>
                </a:moveTo>
                <a:lnTo>
                  <a:pt x="0" y="20726"/>
                </a:lnTo>
                <a:lnTo>
                  <a:pt x="17640" y="33528"/>
                </a:lnTo>
                <a:lnTo>
                  <a:pt x="10909" y="54267"/>
                </a:lnTo>
                <a:lnTo>
                  <a:pt x="28536" y="41452"/>
                </a:lnTo>
                <a:lnTo>
                  <a:pt x="42005" y="41452"/>
                </a:lnTo>
                <a:lnTo>
                  <a:pt x="39433" y="33528"/>
                </a:lnTo>
                <a:lnTo>
                  <a:pt x="57073" y="20726"/>
                </a:lnTo>
                <a:close/>
              </a:path>
              <a:path w="57150" h="54609">
                <a:moveTo>
                  <a:pt x="42005" y="41452"/>
                </a:moveTo>
                <a:lnTo>
                  <a:pt x="28536" y="41452"/>
                </a:lnTo>
                <a:lnTo>
                  <a:pt x="46164" y="54267"/>
                </a:lnTo>
                <a:lnTo>
                  <a:pt x="42005" y="41452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26"/>
                </a:lnTo>
                <a:lnTo>
                  <a:pt x="35267" y="20726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3111094" y="6899998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39"/>
                </a:moveTo>
                <a:lnTo>
                  <a:pt x="0" y="20739"/>
                </a:lnTo>
                <a:lnTo>
                  <a:pt x="17640" y="33553"/>
                </a:lnTo>
                <a:lnTo>
                  <a:pt x="10896" y="54279"/>
                </a:lnTo>
                <a:lnTo>
                  <a:pt x="28536" y="41465"/>
                </a:lnTo>
                <a:lnTo>
                  <a:pt x="42002" y="41465"/>
                </a:lnTo>
                <a:lnTo>
                  <a:pt x="39433" y="33553"/>
                </a:lnTo>
                <a:lnTo>
                  <a:pt x="57073" y="20739"/>
                </a:lnTo>
                <a:close/>
              </a:path>
              <a:path w="57150" h="54609">
                <a:moveTo>
                  <a:pt x="42002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2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3086980" y="6990012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61" y="20726"/>
                </a:moveTo>
                <a:lnTo>
                  <a:pt x="0" y="20726"/>
                </a:lnTo>
                <a:lnTo>
                  <a:pt x="17640" y="33528"/>
                </a:lnTo>
                <a:lnTo>
                  <a:pt x="10896" y="54267"/>
                </a:lnTo>
                <a:lnTo>
                  <a:pt x="28536" y="41452"/>
                </a:lnTo>
                <a:lnTo>
                  <a:pt x="42005" y="41452"/>
                </a:lnTo>
                <a:lnTo>
                  <a:pt x="39433" y="33528"/>
                </a:lnTo>
                <a:lnTo>
                  <a:pt x="57061" y="20726"/>
                </a:lnTo>
                <a:close/>
              </a:path>
              <a:path w="57150" h="54609">
                <a:moveTo>
                  <a:pt x="42005" y="41452"/>
                </a:moveTo>
                <a:lnTo>
                  <a:pt x="28536" y="41452"/>
                </a:lnTo>
                <a:lnTo>
                  <a:pt x="46164" y="54267"/>
                </a:lnTo>
                <a:lnTo>
                  <a:pt x="42005" y="41452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26"/>
                </a:lnTo>
                <a:lnTo>
                  <a:pt x="35267" y="20726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3446979" y="6990012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26"/>
                </a:moveTo>
                <a:lnTo>
                  <a:pt x="0" y="20726"/>
                </a:lnTo>
                <a:lnTo>
                  <a:pt x="17640" y="33528"/>
                </a:lnTo>
                <a:lnTo>
                  <a:pt x="10896" y="54267"/>
                </a:lnTo>
                <a:lnTo>
                  <a:pt x="28536" y="41452"/>
                </a:lnTo>
                <a:lnTo>
                  <a:pt x="42005" y="41452"/>
                </a:lnTo>
                <a:lnTo>
                  <a:pt x="39433" y="33528"/>
                </a:lnTo>
                <a:lnTo>
                  <a:pt x="57073" y="20726"/>
                </a:lnTo>
                <a:close/>
              </a:path>
              <a:path w="57150" h="54609">
                <a:moveTo>
                  <a:pt x="42005" y="41452"/>
                </a:moveTo>
                <a:lnTo>
                  <a:pt x="28536" y="41452"/>
                </a:lnTo>
                <a:lnTo>
                  <a:pt x="46164" y="54267"/>
                </a:lnTo>
                <a:lnTo>
                  <a:pt x="42005" y="41452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26"/>
                </a:lnTo>
                <a:lnTo>
                  <a:pt x="35267" y="20726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3422864" y="6899998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61" y="20739"/>
                </a:moveTo>
                <a:lnTo>
                  <a:pt x="0" y="20739"/>
                </a:lnTo>
                <a:lnTo>
                  <a:pt x="17640" y="33553"/>
                </a:lnTo>
                <a:lnTo>
                  <a:pt x="10896" y="54279"/>
                </a:lnTo>
                <a:lnTo>
                  <a:pt x="28536" y="41465"/>
                </a:lnTo>
                <a:lnTo>
                  <a:pt x="42002" y="41465"/>
                </a:lnTo>
                <a:lnTo>
                  <a:pt x="39433" y="33553"/>
                </a:lnTo>
                <a:lnTo>
                  <a:pt x="57061" y="20739"/>
                </a:lnTo>
                <a:close/>
              </a:path>
              <a:path w="57150" h="54609">
                <a:moveTo>
                  <a:pt x="42002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2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3356979" y="6834127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26"/>
                </a:moveTo>
                <a:lnTo>
                  <a:pt x="0" y="20726"/>
                </a:lnTo>
                <a:lnTo>
                  <a:pt x="17640" y="33528"/>
                </a:lnTo>
                <a:lnTo>
                  <a:pt x="10896" y="54267"/>
                </a:lnTo>
                <a:lnTo>
                  <a:pt x="28536" y="41452"/>
                </a:lnTo>
                <a:lnTo>
                  <a:pt x="42005" y="41452"/>
                </a:lnTo>
                <a:lnTo>
                  <a:pt x="39433" y="33528"/>
                </a:lnTo>
                <a:lnTo>
                  <a:pt x="57073" y="20726"/>
                </a:lnTo>
                <a:close/>
              </a:path>
              <a:path w="57150" h="54609">
                <a:moveTo>
                  <a:pt x="42005" y="41452"/>
                </a:moveTo>
                <a:lnTo>
                  <a:pt x="28536" y="41452"/>
                </a:lnTo>
                <a:lnTo>
                  <a:pt x="46164" y="54267"/>
                </a:lnTo>
                <a:lnTo>
                  <a:pt x="42005" y="41452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26"/>
                </a:lnTo>
                <a:lnTo>
                  <a:pt x="35267" y="20726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3422864" y="7080001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61" y="20739"/>
                </a:moveTo>
                <a:lnTo>
                  <a:pt x="0" y="20739"/>
                </a:lnTo>
                <a:lnTo>
                  <a:pt x="17640" y="33540"/>
                </a:lnTo>
                <a:lnTo>
                  <a:pt x="10896" y="54279"/>
                </a:lnTo>
                <a:lnTo>
                  <a:pt x="28536" y="41465"/>
                </a:lnTo>
                <a:lnTo>
                  <a:pt x="42005" y="41465"/>
                </a:lnTo>
                <a:lnTo>
                  <a:pt x="39433" y="33540"/>
                </a:lnTo>
                <a:lnTo>
                  <a:pt x="57061" y="20739"/>
                </a:lnTo>
                <a:close/>
              </a:path>
              <a:path w="57150" h="54609">
                <a:moveTo>
                  <a:pt x="42005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5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3356979" y="7145883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39"/>
                </a:moveTo>
                <a:lnTo>
                  <a:pt x="0" y="20739"/>
                </a:lnTo>
                <a:lnTo>
                  <a:pt x="17640" y="33553"/>
                </a:lnTo>
                <a:lnTo>
                  <a:pt x="10896" y="54279"/>
                </a:lnTo>
                <a:lnTo>
                  <a:pt x="28536" y="41465"/>
                </a:lnTo>
                <a:lnTo>
                  <a:pt x="42002" y="41465"/>
                </a:lnTo>
                <a:lnTo>
                  <a:pt x="39433" y="33553"/>
                </a:lnTo>
                <a:lnTo>
                  <a:pt x="57073" y="20739"/>
                </a:lnTo>
                <a:close/>
              </a:path>
              <a:path w="57150" h="54609">
                <a:moveTo>
                  <a:pt x="42002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2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3266979" y="7169999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39"/>
                </a:moveTo>
                <a:lnTo>
                  <a:pt x="0" y="20739"/>
                </a:lnTo>
                <a:lnTo>
                  <a:pt x="17640" y="33540"/>
                </a:lnTo>
                <a:lnTo>
                  <a:pt x="10909" y="54279"/>
                </a:lnTo>
                <a:lnTo>
                  <a:pt x="28536" y="41465"/>
                </a:lnTo>
                <a:lnTo>
                  <a:pt x="42005" y="41465"/>
                </a:lnTo>
                <a:lnTo>
                  <a:pt x="39433" y="33540"/>
                </a:lnTo>
                <a:lnTo>
                  <a:pt x="57073" y="20739"/>
                </a:lnTo>
                <a:close/>
              </a:path>
              <a:path w="57150" h="54609">
                <a:moveTo>
                  <a:pt x="42005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5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3176979" y="7145883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39"/>
                </a:moveTo>
                <a:lnTo>
                  <a:pt x="0" y="20739"/>
                </a:lnTo>
                <a:lnTo>
                  <a:pt x="17640" y="33553"/>
                </a:lnTo>
                <a:lnTo>
                  <a:pt x="10909" y="54279"/>
                </a:lnTo>
                <a:lnTo>
                  <a:pt x="28536" y="41465"/>
                </a:lnTo>
                <a:lnTo>
                  <a:pt x="42002" y="41465"/>
                </a:lnTo>
                <a:lnTo>
                  <a:pt x="39433" y="33553"/>
                </a:lnTo>
                <a:lnTo>
                  <a:pt x="57073" y="20739"/>
                </a:lnTo>
                <a:close/>
              </a:path>
              <a:path w="57150" h="54609">
                <a:moveTo>
                  <a:pt x="42002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2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3111094" y="7080001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39"/>
                </a:moveTo>
                <a:lnTo>
                  <a:pt x="0" y="20739"/>
                </a:lnTo>
                <a:lnTo>
                  <a:pt x="17640" y="33540"/>
                </a:lnTo>
                <a:lnTo>
                  <a:pt x="10896" y="54279"/>
                </a:lnTo>
                <a:lnTo>
                  <a:pt x="28536" y="41465"/>
                </a:lnTo>
                <a:lnTo>
                  <a:pt x="42005" y="41465"/>
                </a:lnTo>
                <a:lnTo>
                  <a:pt x="39433" y="33540"/>
                </a:lnTo>
                <a:lnTo>
                  <a:pt x="57073" y="20739"/>
                </a:lnTo>
                <a:close/>
              </a:path>
              <a:path w="57150" h="54609">
                <a:moveTo>
                  <a:pt x="42005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5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7301" y="1328879"/>
            <a:ext cx="9278797" cy="533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rgbClr val="428F9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7301" y="2069865"/>
            <a:ext cx="9278797" cy="1854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home.zcu.cz/~uruba/vyuka/EXP/" TargetMode="Externa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692002" cy="6479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6684092" y="6750009"/>
            <a:ext cx="1117395" cy="5399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786055" y="6828576"/>
            <a:ext cx="2078671" cy="3859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90520" y="6750012"/>
            <a:ext cx="810260" cy="540385"/>
          </a:xfrm>
          <a:custGeom>
            <a:avLst/>
            <a:gdLst/>
            <a:ahLst/>
            <a:cxnLst/>
            <a:rect l="l" t="t" r="r" b="b"/>
            <a:pathLst>
              <a:path w="810260" h="540384">
                <a:moveTo>
                  <a:pt x="0" y="0"/>
                </a:moveTo>
                <a:lnTo>
                  <a:pt x="810006" y="0"/>
                </a:lnTo>
                <a:lnTo>
                  <a:pt x="810006" y="540004"/>
                </a:lnTo>
                <a:lnTo>
                  <a:pt x="0" y="540004"/>
                </a:lnTo>
                <a:lnTo>
                  <a:pt x="0" y="0"/>
                </a:lnTo>
                <a:close/>
              </a:path>
            </a:pathLst>
          </a:custGeom>
          <a:solidFill>
            <a:srgbClr val="1641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266979" y="6810011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26"/>
                </a:moveTo>
                <a:lnTo>
                  <a:pt x="0" y="20726"/>
                </a:lnTo>
                <a:lnTo>
                  <a:pt x="17640" y="33540"/>
                </a:lnTo>
                <a:lnTo>
                  <a:pt x="10909" y="54267"/>
                </a:lnTo>
                <a:lnTo>
                  <a:pt x="28536" y="41452"/>
                </a:lnTo>
                <a:lnTo>
                  <a:pt x="42002" y="41452"/>
                </a:lnTo>
                <a:lnTo>
                  <a:pt x="39433" y="33540"/>
                </a:lnTo>
                <a:lnTo>
                  <a:pt x="57073" y="20726"/>
                </a:lnTo>
                <a:close/>
              </a:path>
              <a:path w="57150" h="54609">
                <a:moveTo>
                  <a:pt x="42002" y="41452"/>
                </a:moveTo>
                <a:lnTo>
                  <a:pt x="28536" y="41452"/>
                </a:lnTo>
                <a:lnTo>
                  <a:pt x="46164" y="54267"/>
                </a:lnTo>
                <a:lnTo>
                  <a:pt x="42002" y="41452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26"/>
                </a:lnTo>
                <a:lnTo>
                  <a:pt x="35267" y="20726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176979" y="6834127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26"/>
                </a:moveTo>
                <a:lnTo>
                  <a:pt x="0" y="20726"/>
                </a:lnTo>
                <a:lnTo>
                  <a:pt x="17640" y="33528"/>
                </a:lnTo>
                <a:lnTo>
                  <a:pt x="10909" y="54267"/>
                </a:lnTo>
                <a:lnTo>
                  <a:pt x="28536" y="41452"/>
                </a:lnTo>
                <a:lnTo>
                  <a:pt x="42005" y="41452"/>
                </a:lnTo>
                <a:lnTo>
                  <a:pt x="39433" y="33528"/>
                </a:lnTo>
                <a:lnTo>
                  <a:pt x="57073" y="20726"/>
                </a:lnTo>
                <a:close/>
              </a:path>
              <a:path w="57150" h="54609">
                <a:moveTo>
                  <a:pt x="42005" y="41452"/>
                </a:moveTo>
                <a:lnTo>
                  <a:pt x="28536" y="41452"/>
                </a:lnTo>
                <a:lnTo>
                  <a:pt x="46164" y="54267"/>
                </a:lnTo>
                <a:lnTo>
                  <a:pt x="42005" y="41452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26"/>
                </a:lnTo>
                <a:lnTo>
                  <a:pt x="35267" y="20726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111094" y="6899998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39"/>
                </a:moveTo>
                <a:lnTo>
                  <a:pt x="0" y="20739"/>
                </a:lnTo>
                <a:lnTo>
                  <a:pt x="17640" y="33553"/>
                </a:lnTo>
                <a:lnTo>
                  <a:pt x="10896" y="54279"/>
                </a:lnTo>
                <a:lnTo>
                  <a:pt x="28536" y="41465"/>
                </a:lnTo>
                <a:lnTo>
                  <a:pt x="42002" y="41465"/>
                </a:lnTo>
                <a:lnTo>
                  <a:pt x="39433" y="33553"/>
                </a:lnTo>
                <a:lnTo>
                  <a:pt x="57073" y="20739"/>
                </a:lnTo>
                <a:close/>
              </a:path>
              <a:path w="57150" h="54609">
                <a:moveTo>
                  <a:pt x="42002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2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086980" y="6990012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61" y="20726"/>
                </a:moveTo>
                <a:lnTo>
                  <a:pt x="0" y="20726"/>
                </a:lnTo>
                <a:lnTo>
                  <a:pt x="17640" y="33528"/>
                </a:lnTo>
                <a:lnTo>
                  <a:pt x="10896" y="54267"/>
                </a:lnTo>
                <a:lnTo>
                  <a:pt x="28536" y="41452"/>
                </a:lnTo>
                <a:lnTo>
                  <a:pt x="42005" y="41452"/>
                </a:lnTo>
                <a:lnTo>
                  <a:pt x="39433" y="33528"/>
                </a:lnTo>
                <a:lnTo>
                  <a:pt x="57061" y="20726"/>
                </a:lnTo>
                <a:close/>
              </a:path>
              <a:path w="57150" h="54609">
                <a:moveTo>
                  <a:pt x="42005" y="41452"/>
                </a:moveTo>
                <a:lnTo>
                  <a:pt x="28536" y="41452"/>
                </a:lnTo>
                <a:lnTo>
                  <a:pt x="46164" y="54267"/>
                </a:lnTo>
                <a:lnTo>
                  <a:pt x="42005" y="41452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26"/>
                </a:lnTo>
                <a:lnTo>
                  <a:pt x="35267" y="20726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446979" y="6990012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26"/>
                </a:moveTo>
                <a:lnTo>
                  <a:pt x="0" y="20726"/>
                </a:lnTo>
                <a:lnTo>
                  <a:pt x="17640" y="33528"/>
                </a:lnTo>
                <a:lnTo>
                  <a:pt x="10896" y="54267"/>
                </a:lnTo>
                <a:lnTo>
                  <a:pt x="28536" y="41452"/>
                </a:lnTo>
                <a:lnTo>
                  <a:pt x="42005" y="41452"/>
                </a:lnTo>
                <a:lnTo>
                  <a:pt x="39433" y="33528"/>
                </a:lnTo>
                <a:lnTo>
                  <a:pt x="57073" y="20726"/>
                </a:lnTo>
                <a:close/>
              </a:path>
              <a:path w="57150" h="54609">
                <a:moveTo>
                  <a:pt x="42005" y="41452"/>
                </a:moveTo>
                <a:lnTo>
                  <a:pt x="28536" y="41452"/>
                </a:lnTo>
                <a:lnTo>
                  <a:pt x="46164" y="54267"/>
                </a:lnTo>
                <a:lnTo>
                  <a:pt x="42005" y="41452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26"/>
                </a:lnTo>
                <a:lnTo>
                  <a:pt x="35267" y="20726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422864" y="6899998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61" y="20739"/>
                </a:moveTo>
                <a:lnTo>
                  <a:pt x="0" y="20739"/>
                </a:lnTo>
                <a:lnTo>
                  <a:pt x="17640" y="33553"/>
                </a:lnTo>
                <a:lnTo>
                  <a:pt x="10896" y="54279"/>
                </a:lnTo>
                <a:lnTo>
                  <a:pt x="28536" y="41465"/>
                </a:lnTo>
                <a:lnTo>
                  <a:pt x="42002" y="41465"/>
                </a:lnTo>
                <a:lnTo>
                  <a:pt x="39433" y="33553"/>
                </a:lnTo>
                <a:lnTo>
                  <a:pt x="57061" y="20739"/>
                </a:lnTo>
                <a:close/>
              </a:path>
              <a:path w="57150" h="54609">
                <a:moveTo>
                  <a:pt x="42002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2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356979" y="6834127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26"/>
                </a:moveTo>
                <a:lnTo>
                  <a:pt x="0" y="20726"/>
                </a:lnTo>
                <a:lnTo>
                  <a:pt x="17640" y="33528"/>
                </a:lnTo>
                <a:lnTo>
                  <a:pt x="10896" y="54267"/>
                </a:lnTo>
                <a:lnTo>
                  <a:pt x="28536" y="41452"/>
                </a:lnTo>
                <a:lnTo>
                  <a:pt x="42005" y="41452"/>
                </a:lnTo>
                <a:lnTo>
                  <a:pt x="39433" y="33528"/>
                </a:lnTo>
                <a:lnTo>
                  <a:pt x="57073" y="20726"/>
                </a:lnTo>
                <a:close/>
              </a:path>
              <a:path w="57150" h="54609">
                <a:moveTo>
                  <a:pt x="42005" y="41452"/>
                </a:moveTo>
                <a:lnTo>
                  <a:pt x="28536" y="41452"/>
                </a:lnTo>
                <a:lnTo>
                  <a:pt x="46164" y="54267"/>
                </a:lnTo>
                <a:lnTo>
                  <a:pt x="42005" y="41452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26"/>
                </a:lnTo>
                <a:lnTo>
                  <a:pt x="35267" y="20726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422864" y="7080001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61" y="20739"/>
                </a:moveTo>
                <a:lnTo>
                  <a:pt x="0" y="20739"/>
                </a:lnTo>
                <a:lnTo>
                  <a:pt x="17640" y="33540"/>
                </a:lnTo>
                <a:lnTo>
                  <a:pt x="10896" y="54279"/>
                </a:lnTo>
                <a:lnTo>
                  <a:pt x="28536" y="41465"/>
                </a:lnTo>
                <a:lnTo>
                  <a:pt x="42005" y="41465"/>
                </a:lnTo>
                <a:lnTo>
                  <a:pt x="39433" y="33540"/>
                </a:lnTo>
                <a:lnTo>
                  <a:pt x="57061" y="20739"/>
                </a:lnTo>
                <a:close/>
              </a:path>
              <a:path w="57150" h="54609">
                <a:moveTo>
                  <a:pt x="42005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5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356979" y="7145883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39"/>
                </a:moveTo>
                <a:lnTo>
                  <a:pt x="0" y="20739"/>
                </a:lnTo>
                <a:lnTo>
                  <a:pt x="17640" y="33553"/>
                </a:lnTo>
                <a:lnTo>
                  <a:pt x="10896" y="54279"/>
                </a:lnTo>
                <a:lnTo>
                  <a:pt x="28536" y="41465"/>
                </a:lnTo>
                <a:lnTo>
                  <a:pt x="42002" y="41465"/>
                </a:lnTo>
                <a:lnTo>
                  <a:pt x="39433" y="33553"/>
                </a:lnTo>
                <a:lnTo>
                  <a:pt x="57073" y="20739"/>
                </a:lnTo>
                <a:close/>
              </a:path>
              <a:path w="57150" h="54609">
                <a:moveTo>
                  <a:pt x="42002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2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266979" y="7169999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39"/>
                </a:moveTo>
                <a:lnTo>
                  <a:pt x="0" y="20739"/>
                </a:lnTo>
                <a:lnTo>
                  <a:pt x="17640" y="33540"/>
                </a:lnTo>
                <a:lnTo>
                  <a:pt x="10909" y="54279"/>
                </a:lnTo>
                <a:lnTo>
                  <a:pt x="28536" y="41465"/>
                </a:lnTo>
                <a:lnTo>
                  <a:pt x="42005" y="41465"/>
                </a:lnTo>
                <a:lnTo>
                  <a:pt x="39433" y="33540"/>
                </a:lnTo>
                <a:lnTo>
                  <a:pt x="57073" y="20739"/>
                </a:lnTo>
                <a:close/>
              </a:path>
              <a:path w="57150" h="54609">
                <a:moveTo>
                  <a:pt x="42005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5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176979" y="7145883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39"/>
                </a:moveTo>
                <a:lnTo>
                  <a:pt x="0" y="20739"/>
                </a:lnTo>
                <a:lnTo>
                  <a:pt x="17640" y="33553"/>
                </a:lnTo>
                <a:lnTo>
                  <a:pt x="10909" y="54279"/>
                </a:lnTo>
                <a:lnTo>
                  <a:pt x="28536" y="41465"/>
                </a:lnTo>
                <a:lnTo>
                  <a:pt x="42002" y="41465"/>
                </a:lnTo>
                <a:lnTo>
                  <a:pt x="39433" y="33553"/>
                </a:lnTo>
                <a:lnTo>
                  <a:pt x="57073" y="20739"/>
                </a:lnTo>
                <a:close/>
              </a:path>
              <a:path w="57150" h="54609">
                <a:moveTo>
                  <a:pt x="42002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2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111094" y="7080001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39"/>
                </a:moveTo>
                <a:lnTo>
                  <a:pt x="0" y="20739"/>
                </a:lnTo>
                <a:lnTo>
                  <a:pt x="17640" y="33540"/>
                </a:lnTo>
                <a:lnTo>
                  <a:pt x="10896" y="54279"/>
                </a:lnTo>
                <a:lnTo>
                  <a:pt x="28536" y="41465"/>
                </a:lnTo>
                <a:lnTo>
                  <a:pt x="42005" y="41465"/>
                </a:lnTo>
                <a:lnTo>
                  <a:pt x="39433" y="33540"/>
                </a:lnTo>
                <a:lnTo>
                  <a:pt x="57073" y="20739"/>
                </a:lnTo>
                <a:close/>
              </a:path>
              <a:path w="57150" h="54609">
                <a:moveTo>
                  <a:pt x="42005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5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895543" y="2319254"/>
            <a:ext cx="8902065" cy="24109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700"/>
              </a:lnSpc>
            </a:pPr>
            <a:r>
              <a:rPr lang="cs-CZ" sz="3200" b="1" spc="-20" dirty="0">
                <a:solidFill>
                  <a:srgbClr val="FF0000"/>
                </a:solidFill>
                <a:cs typeface="Calibri"/>
              </a:rPr>
              <a:t>Experimentální metody</a:t>
            </a:r>
          </a:p>
          <a:p>
            <a:pPr algn="ctr">
              <a:lnSpc>
                <a:spcPts val="4700"/>
              </a:lnSpc>
            </a:pPr>
            <a:r>
              <a:rPr lang="cs-CZ" sz="3200" b="1" spc="-20" dirty="0">
                <a:solidFill>
                  <a:srgbClr val="FF0000"/>
                </a:solidFill>
                <a:cs typeface="Calibri"/>
              </a:rPr>
              <a:t>v mechanice tekutin a termodynamice</a:t>
            </a:r>
          </a:p>
          <a:p>
            <a:pPr algn="ctr">
              <a:lnSpc>
                <a:spcPts val="4700"/>
              </a:lnSpc>
            </a:pPr>
            <a:r>
              <a:rPr lang="cs-CZ" sz="3200" b="1" spc="-20" dirty="0">
                <a:solidFill>
                  <a:srgbClr val="428F9B"/>
                </a:solidFill>
                <a:latin typeface="Calibri"/>
                <a:cs typeface="Calibri"/>
              </a:rPr>
              <a:t>ZČU: Zkoušení energetických strojů</a:t>
            </a:r>
          </a:p>
          <a:p>
            <a:pPr algn="ctr">
              <a:lnSpc>
                <a:spcPts val="4700"/>
              </a:lnSpc>
            </a:pPr>
            <a:r>
              <a:rPr lang="cs-CZ" sz="3200" b="1" spc="-20" dirty="0">
                <a:solidFill>
                  <a:srgbClr val="428F9B"/>
                </a:solidFill>
                <a:latin typeface="Calibri"/>
                <a:cs typeface="Calibri"/>
              </a:rPr>
              <a:t>ČVUT: Základy inženýrského experimentu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19" name="Nadpis 1">
            <a:extLst>
              <a:ext uri="{FF2B5EF4-FFF2-40B4-BE49-F238E27FC236}">
                <a16:creationId xmlns:a16="http://schemas.microsoft.com/office/drawing/2014/main" xmlns="" id="{1DC2A3CC-3498-43BB-82F0-12214D1A9D90}"/>
              </a:ext>
            </a:extLst>
          </p:cNvPr>
          <p:cNvSpPr txBox="1">
            <a:spLocks/>
          </p:cNvSpPr>
          <p:nvPr/>
        </p:nvSpPr>
        <p:spPr>
          <a:xfrm>
            <a:off x="1308100" y="5028680"/>
            <a:ext cx="7772400" cy="9625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/>
              <a:t>Prof. Václav Uruba</a:t>
            </a:r>
          </a:p>
          <a:p>
            <a:r>
              <a:rPr lang="cs-CZ" sz="3200" dirty="0"/>
              <a:t>ÚT AVČR, ZČU Plzeň, ČVUT Praha</a:t>
            </a:r>
          </a:p>
          <a:p>
            <a:r>
              <a:rPr lang="cs-CZ" sz="1900" kern="0" dirty="0">
                <a:solidFill>
                  <a:sysClr val="windowText" lastClr="000000"/>
                </a:solidFill>
                <a:hlinkClick r:id="rId5"/>
              </a:rPr>
              <a:t>http://home.zcu.cz/~</a:t>
            </a:r>
            <a:r>
              <a:rPr lang="cs-CZ" sz="1900" kern="0" dirty="0" smtClean="0">
                <a:solidFill>
                  <a:sysClr val="windowText" lastClr="000000"/>
                </a:solidFill>
                <a:hlinkClick r:id="rId5"/>
              </a:rPr>
              <a:t>uruba/vyuka/EXP</a:t>
            </a:r>
            <a:r>
              <a:rPr lang="cs-CZ" sz="1900" kern="0" dirty="0">
                <a:solidFill>
                  <a:sysClr val="windowText" lastClr="000000"/>
                </a:solidFill>
                <a:hlinkClick r:id="rId5"/>
              </a:rPr>
              <a:t>/</a:t>
            </a:r>
            <a:r>
              <a:rPr lang="cs-CZ" sz="1900" kern="0" dirty="0">
                <a:solidFill>
                  <a:sysClr val="windowText" lastClr="000000"/>
                </a:solidFill>
              </a:rPr>
              <a:t> </a:t>
            </a:r>
            <a:endParaRPr lang="cs-CZ" sz="1900" dirty="0"/>
          </a:p>
          <a:p>
            <a:endParaRPr lang="cs-CZ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xmlns="" id="{0468A5D9-DDC9-4D8E-AEF7-0CF7D02C2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kurzu</a:t>
            </a:r>
          </a:p>
        </p:txBody>
      </p:sp>
      <p:sp>
        <p:nvSpPr>
          <p:cNvPr id="6" name="Zástupný text 5">
            <a:extLst>
              <a:ext uri="{FF2B5EF4-FFF2-40B4-BE49-F238E27FC236}">
                <a16:creationId xmlns:a16="http://schemas.microsoft.com/office/drawing/2014/main" xmlns="" id="{5E6204EF-995A-43DF-8E25-D2ED8408EB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301" y="2069865"/>
            <a:ext cx="9278797" cy="430887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Teorie fyzikálního modelování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Měření teplot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Měření tlaků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Měření viskozity tekutin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Měření rychlosti proudění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Měření průtoku potrubím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Měření povrchového tření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Optické metody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Základy sběru a zpracování signálů a chyby měření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Experimentální zařízení v mechanice tekutin</a:t>
            </a:r>
          </a:p>
        </p:txBody>
      </p:sp>
    </p:spTree>
  </p:cSld>
  <p:clrMapOvr>
    <a:masterClrMapping/>
  </p:clrMapOvr>
  <p:transition>
    <p:push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750</TotalTime>
  <Words>71</Words>
  <Application>Microsoft Office PowerPoint</Application>
  <PresentationFormat>Vlastní</PresentationFormat>
  <Paragraphs>18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Prezentace aplikace PowerPoint</vt:lpstr>
      <vt:lpstr>Obsah kurzu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Naďa Holická</dc:creator>
  <cp:lastModifiedBy>Uruba</cp:lastModifiedBy>
  <cp:revision>79</cp:revision>
  <dcterms:created xsi:type="dcterms:W3CDTF">2017-03-15T11:07:40Z</dcterms:created>
  <dcterms:modified xsi:type="dcterms:W3CDTF">2024-09-17T08:21:26Z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2017-03-15T00:00:00Z</vt:filetime>
  </property>
  <property fmtid="{D5CDD505-2E9C-101B-9397-08002B2CF9AE}" pid="3" name="Creator">
    <vt:lpwstr>Adobe InDesign CC 2017 (Windows)</vt:lpwstr>
  </property>
  <property fmtid="{D5CDD505-2E9C-101B-9397-08002B2CF9AE}" pid="4" name="LastSaved">
    <vt:filetime>2017-03-15T00:00:00Z</vt:filetime>
  </property>
</Properties>
</file>