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62" r:id="rId3"/>
    <p:sldId id="294" r:id="rId4"/>
    <p:sldId id="257" r:id="rId5"/>
    <p:sldId id="318" r:id="rId6"/>
    <p:sldId id="259" r:id="rId7"/>
    <p:sldId id="263" r:id="rId8"/>
    <p:sldId id="297" r:id="rId9"/>
    <p:sldId id="298" r:id="rId10"/>
    <p:sldId id="264" r:id="rId11"/>
    <p:sldId id="306" r:id="rId12"/>
    <p:sldId id="272" r:id="rId13"/>
    <p:sldId id="274" r:id="rId14"/>
    <p:sldId id="273" r:id="rId15"/>
    <p:sldId id="275" r:id="rId16"/>
    <p:sldId id="308" r:id="rId17"/>
    <p:sldId id="310" r:id="rId18"/>
    <p:sldId id="312" r:id="rId19"/>
    <p:sldId id="276" r:id="rId20"/>
    <p:sldId id="279" r:id="rId21"/>
    <p:sldId id="277" r:id="rId22"/>
    <p:sldId id="278" r:id="rId23"/>
    <p:sldId id="280" r:id="rId24"/>
    <p:sldId id="267" r:id="rId25"/>
    <p:sldId id="288" r:id="rId26"/>
    <p:sldId id="316" r:id="rId27"/>
    <p:sldId id="289" r:id="rId28"/>
    <p:sldId id="295" r:id="rId29"/>
    <p:sldId id="315" r:id="rId30"/>
    <p:sldId id="284" r:id="rId31"/>
    <p:sldId id="309" r:id="rId32"/>
    <p:sldId id="293" r:id="rId33"/>
    <p:sldId id="301" r:id="rId34"/>
    <p:sldId id="304" r:id="rId35"/>
    <p:sldId id="307" r:id="rId36"/>
    <p:sldId id="266" r:id="rId37"/>
    <p:sldId id="26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451" autoAdjust="0"/>
  </p:normalViewPr>
  <p:slideViewPr>
    <p:cSldViewPr snapToGrid="0">
      <p:cViewPr varScale="1">
        <p:scale>
          <a:sx n="92" d="100"/>
          <a:sy n="92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30F37-A332-4184-A3DC-D03073F3EB7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5A0A49-C625-4026-88FB-BCE9B3860980}">
      <dgm:prSet phldrT="[Text]"/>
      <dgm:spPr>
        <a:gradFill rotWithShape="0">
          <a:gsLst>
            <a:gs pos="0">
              <a:srgbClr val="00B050"/>
            </a:gs>
            <a:gs pos="100000">
              <a:srgbClr val="00B050">
                <a:lumMod val="31000"/>
                <a:lumOff val="69000"/>
              </a:srgbClr>
            </a:gs>
          </a:gsLst>
        </a:gradFill>
      </dgm:spPr>
      <dgm:t>
        <a:bodyPr/>
        <a:lstStyle/>
        <a:p>
          <a:r>
            <a:rPr lang="en-US" noProof="0" dirty="0"/>
            <a:t>Physics</a:t>
          </a:r>
        </a:p>
      </dgm:t>
    </dgm:pt>
    <dgm:pt modelId="{E8D7CEC1-1650-4EBE-8E9E-B55C444A55F3}" type="parTrans" cxnId="{3FEA3739-8182-4817-A2AF-B2C46F668214}">
      <dgm:prSet/>
      <dgm:spPr/>
      <dgm:t>
        <a:bodyPr/>
        <a:lstStyle/>
        <a:p>
          <a:endParaRPr lang="cs-CZ"/>
        </a:p>
      </dgm:t>
    </dgm:pt>
    <dgm:pt modelId="{04B723D0-2478-4D1A-8FAB-7D61CF2EC08A}" type="sibTrans" cxnId="{3FEA3739-8182-4817-A2AF-B2C46F668214}">
      <dgm:prSet/>
      <dgm:spPr/>
      <dgm:t>
        <a:bodyPr/>
        <a:lstStyle/>
        <a:p>
          <a:endParaRPr lang="cs-CZ"/>
        </a:p>
      </dgm:t>
    </dgm:pt>
    <dgm:pt modelId="{431DD08A-6B7B-455E-8B2A-C1AAF3754A47}">
      <dgm:prSet phldrT="[Text]"/>
      <dgm:spPr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8000"/>
              </a:srgbClr>
            </a:gs>
          </a:gsLst>
        </a:gradFill>
      </dgm:spPr>
      <dgm:t>
        <a:bodyPr/>
        <a:lstStyle/>
        <a:p>
          <a:r>
            <a:rPr lang="en-US" noProof="0" dirty="0"/>
            <a:t>Mechanics</a:t>
          </a:r>
        </a:p>
      </dgm:t>
    </dgm:pt>
    <dgm:pt modelId="{2A500480-A270-4E8A-97FA-EAFC3945BAD5}" type="parTrans" cxnId="{E32B1A00-6D9A-4F5D-BCE1-A7DCF859CC87}">
      <dgm:prSet/>
      <dgm:spPr/>
      <dgm:t>
        <a:bodyPr/>
        <a:lstStyle/>
        <a:p>
          <a:endParaRPr lang="cs-CZ"/>
        </a:p>
      </dgm:t>
    </dgm:pt>
    <dgm:pt modelId="{83AF5CCB-1A64-4654-A84C-6B0A4FE21C72}" type="sibTrans" cxnId="{E32B1A00-6D9A-4F5D-BCE1-A7DCF859CC87}">
      <dgm:prSet/>
      <dgm:spPr/>
      <dgm:t>
        <a:bodyPr/>
        <a:lstStyle/>
        <a:p>
          <a:endParaRPr lang="cs-CZ"/>
        </a:p>
      </dgm:t>
    </dgm:pt>
    <dgm:pt modelId="{46EB0275-C0FC-4C09-AA5B-2966593D9789}">
      <dgm:prSet phldrT="[Text]"/>
      <dgm:spPr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8000"/>
              </a:srgbClr>
            </a:gs>
          </a:gsLst>
        </a:gradFill>
      </dgm:spPr>
      <dgm:t>
        <a:bodyPr/>
        <a:lstStyle/>
        <a:p>
          <a:r>
            <a:rPr lang="en-US" noProof="0" dirty="0"/>
            <a:t>Mechanics of fluids</a:t>
          </a:r>
        </a:p>
      </dgm:t>
    </dgm:pt>
    <dgm:pt modelId="{838EFF8E-443E-499C-AE20-946AE8A022B7}" type="parTrans" cxnId="{0F48DA68-FACB-4DDA-95FE-B05EC9B2CB37}">
      <dgm:prSet/>
      <dgm:spPr/>
      <dgm:t>
        <a:bodyPr/>
        <a:lstStyle/>
        <a:p>
          <a:endParaRPr lang="cs-CZ"/>
        </a:p>
      </dgm:t>
    </dgm:pt>
    <dgm:pt modelId="{37D562C3-2B44-457E-8CF0-7B18B68568CC}" type="sibTrans" cxnId="{0F48DA68-FACB-4DDA-95FE-B05EC9B2CB37}">
      <dgm:prSet/>
      <dgm:spPr/>
      <dgm:t>
        <a:bodyPr/>
        <a:lstStyle/>
        <a:p>
          <a:endParaRPr lang="cs-CZ"/>
        </a:p>
      </dgm:t>
    </dgm:pt>
    <dgm:pt modelId="{81A0039B-E54B-4AE3-8B0C-EC1E0A413FB2}">
      <dgm:prSet phldrT="[Text]"/>
      <dgm:spPr/>
      <dgm:t>
        <a:bodyPr/>
        <a:lstStyle/>
        <a:p>
          <a:r>
            <a:rPr lang="en-US" noProof="0" dirty="0"/>
            <a:t>Mechanics of bodies</a:t>
          </a:r>
        </a:p>
      </dgm:t>
    </dgm:pt>
    <dgm:pt modelId="{62023F9B-2177-4B67-B35B-C66B93B8FAF6}" type="parTrans" cxnId="{D01C50F1-74B5-4D60-8D15-2CDC2383BC29}">
      <dgm:prSet/>
      <dgm:spPr/>
      <dgm:t>
        <a:bodyPr/>
        <a:lstStyle/>
        <a:p>
          <a:endParaRPr lang="cs-CZ"/>
        </a:p>
      </dgm:t>
    </dgm:pt>
    <dgm:pt modelId="{AFF1CAB1-9C5C-4C51-A54A-25903A645B07}" type="sibTrans" cxnId="{D01C50F1-74B5-4D60-8D15-2CDC2383BC29}">
      <dgm:prSet/>
      <dgm:spPr/>
      <dgm:t>
        <a:bodyPr/>
        <a:lstStyle/>
        <a:p>
          <a:endParaRPr lang="cs-CZ"/>
        </a:p>
      </dgm:t>
    </dgm:pt>
    <dgm:pt modelId="{04EC6834-7756-4F3A-A5CB-7C4462E17A36}">
      <dgm:prSet phldrT="[Text]"/>
      <dgm:spPr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9000"/>
              </a:srgbClr>
            </a:gs>
          </a:gsLst>
        </a:gradFill>
      </dgm:spPr>
      <dgm:t>
        <a:bodyPr/>
        <a:lstStyle/>
        <a:p>
          <a:r>
            <a:rPr lang="en-US" noProof="0" dirty="0"/>
            <a:t>Fluid Dynamics</a:t>
          </a:r>
        </a:p>
      </dgm:t>
    </dgm:pt>
    <dgm:pt modelId="{8CBFC46A-65D7-450A-A9D2-8022B0C157E7}" type="parTrans" cxnId="{4B0DBF57-16F2-4DD7-A625-2E48690FF4D7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082BBF3F-2D41-4C6B-BE8F-E8CB01CC6CE2}" type="sibTrans" cxnId="{4B0DBF57-16F2-4DD7-A625-2E48690FF4D7}">
      <dgm:prSet/>
      <dgm:spPr/>
      <dgm:t>
        <a:bodyPr/>
        <a:lstStyle/>
        <a:p>
          <a:endParaRPr lang="cs-CZ"/>
        </a:p>
      </dgm:t>
    </dgm:pt>
    <dgm:pt modelId="{295E08C6-6FDA-480E-8565-36FA1077BF9E}">
      <dgm:prSet phldrT="[Text]"/>
      <dgm:spPr>
        <a:gradFill rotWithShape="0">
          <a:gsLst>
            <a:gs pos="0">
              <a:schemeClr val="accent2"/>
            </a:gs>
            <a:gs pos="50000">
              <a:schemeClr val="accent2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en-US" noProof="0" dirty="0"/>
            <a:t>Thermodynamics</a:t>
          </a:r>
        </a:p>
      </dgm:t>
    </dgm:pt>
    <dgm:pt modelId="{CA5D9232-6C32-4436-8E92-5190E51715FD}" type="parTrans" cxnId="{F3BEA59B-63E1-4A3B-9281-D4A81BFBE174}">
      <dgm:prSet/>
      <dgm:spPr/>
      <dgm:t>
        <a:bodyPr/>
        <a:lstStyle/>
        <a:p>
          <a:endParaRPr lang="cs-CZ"/>
        </a:p>
      </dgm:t>
    </dgm:pt>
    <dgm:pt modelId="{4F7D484E-930A-4AB0-82A0-505A942A3860}" type="sibTrans" cxnId="{F3BEA59B-63E1-4A3B-9281-D4A81BFBE174}">
      <dgm:prSet/>
      <dgm:spPr/>
      <dgm:t>
        <a:bodyPr/>
        <a:lstStyle/>
        <a:p>
          <a:endParaRPr lang="cs-CZ"/>
        </a:p>
      </dgm:t>
    </dgm:pt>
    <dgm:pt modelId="{75D786B4-48B0-4F59-A2D3-49658C4EBB7D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5000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 noProof="0" dirty="0"/>
            <a:t>Statics</a:t>
          </a:r>
        </a:p>
      </dgm:t>
    </dgm:pt>
    <dgm:pt modelId="{8776789E-C816-44FC-A63A-37A5A94BF73C}" type="parTrans" cxnId="{68E2AE0E-7FB0-452E-936E-791633FF5841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66884F8F-6BF8-4500-85FF-7E709B72AE89}" type="sibTrans" cxnId="{68E2AE0E-7FB0-452E-936E-791633FF5841}">
      <dgm:prSet/>
      <dgm:spPr/>
      <dgm:t>
        <a:bodyPr/>
        <a:lstStyle/>
        <a:p>
          <a:endParaRPr lang="cs-CZ"/>
        </a:p>
      </dgm:t>
    </dgm:pt>
    <dgm:pt modelId="{AD7C4364-B365-4245-B860-4C81EBE4C903}">
      <dgm:prSet/>
      <dgm:spPr/>
      <dgm:t>
        <a:bodyPr/>
        <a:lstStyle/>
        <a:p>
          <a:r>
            <a:rPr lang="en-US" noProof="0" dirty="0"/>
            <a:t>Electricity and magnetisms</a:t>
          </a:r>
        </a:p>
      </dgm:t>
    </dgm:pt>
    <dgm:pt modelId="{F114A92B-6982-472A-8DC8-38D685C19DE4}" type="parTrans" cxnId="{252F6E1B-EF60-4BA0-BDC2-CAAC1E58A926}">
      <dgm:prSet/>
      <dgm:spPr/>
      <dgm:t>
        <a:bodyPr/>
        <a:lstStyle/>
        <a:p>
          <a:endParaRPr lang="cs-CZ"/>
        </a:p>
      </dgm:t>
    </dgm:pt>
    <dgm:pt modelId="{51DAC28F-D07D-4009-AF53-6175C057D2D4}" type="sibTrans" cxnId="{252F6E1B-EF60-4BA0-BDC2-CAAC1E58A926}">
      <dgm:prSet/>
      <dgm:spPr/>
      <dgm:t>
        <a:bodyPr/>
        <a:lstStyle/>
        <a:p>
          <a:endParaRPr lang="cs-CZ"/>
        </a:p>
      </dgm:t>
    </dgm:pt>
    <dgm:pt modelId="{B80F664D-17D1-4CE5-85F4-BA40E29838B0}">
      <dgm:prSet/>
      <dgm:spPr/>
      <dgm:t>
        <a:bodyPr/>
        <a:lstStyle/>
        <a:p>
          <a:r>
            <a:rPr lang="en-US" noProof="0" dirty="0"/>
            <a:t>...</a:t>
          </a:r>
        </a:p>
      </dgm:t>
    </dgm:pt>
    <dgm:pt modelId="{358B85D6-1212-4AAD-B5F1-96737C3CF8B5}" type="parTrans" cxnId="{3173CFE9-1174-44D5-9402-3D908BE464C2}">
      <dgm:prSet/>
      <dgm:spPr/>
      <dgm:t>
        <a:bodyPr/>
        <a:lstStyle/>
        <a:p>
          <a:endParaRPr lang="cs-CZ"/>
        </a:p>
      </dgm:t>
    </dgm:pt>
    <dgm:pt modelId="{1D63A25B-9700-4BF0-AD7F-42A29DC0D5F4}" type="sibTrans" cxnId="{3173CFE9-1174-44D5-9402-3D908BE464C2}">
      <dgm:prSet/>
      <dgm:spPr/>
      <dgm:t>
        <a:bodyPr/>
        <a:lstStyle/>
        <a:p>
          <a:endParaRPr lang="cs-CZ"/>
        </a:p>
      </dgm:t>
    </dgm:pt>
    <dgm:pt modelId="{DE095779-AE4D-4CAD-8CA9-6FB4D3737DD1}">
      <dgm:prSet/>
      <dgm:spPr/>
      <dgm:t>
        <a:bodyPr/>
        <a:lstStyle/>
        <a:p>
          <a:r>
            <a:rPr lang="en-US" noProof="0" dirty="0"/>
            <a:t>Elasticity</a:t>
          </a:r>
        </a:p>
      </dgm:t>
    </dgm:pt>
    <dgm:pt modelId="{AB6C6E8B-D449-444D-92E0-44082B5E1F9F}" type="parTrans" cxnId="{7828C7BB-5275-46A4-B63C-3FF49DA63326}">
      <dgm:prSet/>
      <dgm:spPr/>
      <dgm:t>
        <a:bodyPr/>
        <a:lstStyle/>
        <a:p>
          <a:endParaRPr lang="cs-CZ"/>
        </a:p>
      </dgm:t>
    </dgm:pt>
    <dgm:pt modelId="{1E1D3E64-F65A-4AF1-BA3B-B876EE8F78A3}" type="sibTrans" cxnId="{7828C7BB-5275-46A4-B63C-3FF49DA63326}">
      <dgm:prSet/>
      <dgm:spPr/>
      <dgm:t>
        <a:bodyPr/>
        <a:lstStyle/>
        <a:p>
          <a:endParaRPr lang="cs-CZ"/>
        </a:p>
      </dgm:t>
    </dgm:pt>
    <dgm:pt modelId="{7E369531-CE36-45C2-8DD1-3A81778FBB80}">
      <dgm:prSet phldrT="[Text]"/>
      <dgm:spPr>
        <a:gradFill rotWithShape="0">
          <a:gsLst>
            <a:gs pos="0">
              <a:srgbClr val="FF0000"/>
            </a:gs>
            <a:gs pos="50000">
              <a:schemeClr val="accent2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en-US" noProof="0" dirty="0"/>
            <a:t>Gas Dynamics</a:t>
          </a:r>
        </a:p>
      </dgm:t>
    </dgm:pt>
    <dgm:pt modelId="{F4261E22-16FC-47B7-99E1-4BE4B1856EE7}" type="parTrans" cxnId="{47770FF6-7DA4-4F17-89B4-BCDAB1070EC4}">
      <dgm:prSet/>
      <dgm:spPr>
        <a:ln>
          <a:solidFill>
            <a:srgbClr val="FF0000"/>
          </a:solidFill>
        </a:ln>
      </dgm:spPr>
      <dgm:t>
        <a:bodyPr/>
        <a:lstStyle/>
        <a:p>
          <a:endParaRPr lang="cs-CZ"/>
        </a:p>
      </dgm:t>
    </dgm:pt>
    <dgm:pt modelId="{D612F25F-D1B4-4EB7-9667-580CF66C2A1D}" type="sibTrans" cxnId="{47770FF6-7DA4-4F17-89B4-BCDAB1070EC4}">
      <dgm:prSet/>
      <dgm:spPr/>
      <dgm:t>
        <a:bodyPr/>
        <a:lstStyle/>
        <a:p>
          <a:endParaRPr lang="cs-CZ"/>
        </a:p>
      </dgm:t>
    </dgm:pt>
    <dgm:pt modelId="{26809BF7-BBD6-4B4C-B800-3BDED1FDDA4B}">
      <dgm:prSet/>
      <dgm:spPr/>
      <dgm:t>
        <a:bodyPr/>
        <a:lstStyle/>
        <a:p>
          <a:r>
            <a:rPr lang="en-US" noProof="0" dirty="0"/>
            <a:t>Quantum mechanics</a:t>
          </a:r>
        </a:p>
      </dgm:t>
    </dgm:pt>
    <dgm:pt modelId="{15C47F28-E76D-4B5E-8DBF-32C9B7D89722}" type="parTrans" cxnId="{2C8BD3F6-17DB-412C-9D74-81A5A769B767}">
      <dgm:prSet/>
      <dgm:spPr/>
      <dgm:t>
        <a:bodyPr/>
        <a:lstStyle/>
        <a:p>
          <a:endParaRPr lang="cs-CZ"/>
        </a:p>
      </dgm:t>
    </dgm:pt>
    <dgm:pt modelId="{66807A5A-03B7-47E1-AB9B-87AF59FC8A09}" type="sibTrans" cxnId="{2C8BD3F6-17DB-412C-9D74-81A5A769B767}">
      <dgm:prSet/>
      <dgm:spPr/>
      <dgm:t>
        <a:bodyPr/>
        <a:lstStyle/>
        <a:p>
          <a:endParaRPr lang="cs-CZ"/>
        </a:p>
      </dgm:t>
    </dgm:pt>
    <dgm:pt modelId="{11BAF3A9-3C22-4852-88F7-F799743CF408}">
      <dgm:prSet/>
      <dgm:spPr/>
      <dgm:t>
        <a:bodyPr/>
        <a:lstStyle/>
        <a:p>
          <a:r>
            <a:rPr lang="en-US" noProof="0" dirty="0"/>
            <a:t>Optics</a:t>
          </a:r>
        </a:p>
      </dgm:t>
    </dgm:pt>
    <dgm:pt modelId="{B4E95DC7-65DB-49EC-9520-2739A089A21D}" type="sibTrans" cxnId="{01D383EE-6B5E-4D07-88D9-36C5B0B7EA9C}">
      <dgm:prSet/>
      <dgm:spPr/>
      <dgm:t>
        <a:bodyPr/>
        <a:lstStyle/>
        <a:p>
          <a:endParaRPr lang="cs-CZ"/>
        </a:p>
      </dgm:t>
    </dgm:pt>
    <dgm:pt modelId="{FF5BACFC-B96E-433A-B165-618C5E5253DB}" type="parTrans" cxnId="{01D383EE-6B5E-4D07-88D9-36C5B0B7EA9C}">
      <dgm:prSet/>
      <dgm:spPr/>
      <dgm:t>
        <a:bodyPr/>
        <a:lstStyle/>
        <a:p>
          <a:endParaRPr lang="cs-CZ"/>
        </a:p>
      </dgm:t>
    </dgm:pt>
    <dgm:pt modelId="{73C2F9E4-B140-4F26-A369-89DE143E3621}" type="pres">
      <dgm:prSet presAssocID="{0F430F37-A332-4184-A3DC-D03073F3EB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580E5EC-8898-4334-8549-0F239966E6FF}" type="pres">
      <dgm:prSet presAssocID="{FE5A0A49-C625-4026-88FB-BCE9B3860980}" presName="root1" presStyleCnt="0"/>
      <dgm:spPr/>
    </dgm:pt>
    <dgm:pt modelId="{2548B9D8-B3B9-4E2A-8AF2-1728A6B4D1BA}" type="pres">
      <dgm:prSet presAssocID="{FE5A0A49-C625-4026-88FB-BCE9B38609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954D3C-F16A-456A-8B96-88C28D7A82EA}" type="pres">
      <dgm:prSet presAssocID="{FE5A0A49-C625-4026-88FB-BCE9B3860980}" presName="level2hierChild" presStyleCnt="0"/>
      <dgm:spPr/>
    </dgm:pt>
    <dgm:pt modelId="{37742D5A-3B31-46A8-91B8-C8646E7EDC96}" type="pres">
      <dgm:prSet presAssocID="{2A500480-A270-4E8A-97FA-EAFC3945BAD5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3E321E3E-40E4-4B78-AF1A-5426D89F70B1}" type="pres">
      <dgm:prSet presAssocID="{2A500480-A270-4E8A-97FA-EAFC3945BAD5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C4C37E2-72CF-4CAA-BC37-7246D490A65D}" type="pres">
      <dgm:prSet presAssocID="{431DD08A-6B7B-455E-8B2A-C1AAF3754A47}" presName="root2" presStyleCnt="0"/>
      <dgm:spPr/>
    </dgm:pt>
    <dgm:pt modelId="{6153FC31-6E73-449B-8428-D8B852DFCD28}" type="pres">
      <dgm:prSet presAssocID="{431DD08A-6B7B-455E-8B2A-C1AAF3754A4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306BF0-1E3C-4FD8-8F64-65C5B55555C6}" type="pres">
      <dgm:prSet presAssocID="{431DD08A-6B7B-455E-8B2A-C1AAF3754A47}" presName="level3hierChild" presStyleCnt="0"/>
      <dgm:spPr/>
    </dgm:pt>
    <dgm:pt modelId="{05185C35-E723-42F5-8368-03DAB074FE24}" type="pres">
      <dgm:prSet presAssocID="{AB6C6E8B-D449-444D-92E0-44082B5E1F9F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FF84DDCA-341D-4A4E-A4CD-81F8ECD127F1}" type="pres">
      <dgm:prSet presAssocID="{AB6C6E8B-D449-444D-92E0-44082B5E1F9F}" presName="connTx" presStyleLbl="parChTrans1D3" presStyleIdx="0" presStyleCnt="4"/>
      <dgm:spPr/>
      <dgm:t>
        <a:bodyPr/>
        <a:lstStyle/>
        <a:p>
          <a:endParaRPr lang="cs-CZ"/>
        </a:p>
      </dgm:t>
    </dgm:pt>
    <dgm:pt modelId="{659179C6-3815-4B7F-B373-3BFDCD52E29E}" type="pres">
      <dgm:prSet presAssocID="{DE095779-AE4D-4CAD-8CA9-6FB4D3737DD1}" presName="root2" presStyleCnt="0"/>
      <dgm:spPr/>
    </dgm:pt>
    <dgm:pt modelId="{B502F0C1-C011-4F5D-B8CB-37FF1AA39877}" type="pres">
      <dgm:prSet presAssocID="{DE095779-AE4D-4CAD-8CA9-6FB4D3737DD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DDC02B-32A2-413C-9604-C1027EBE78AB}" type="pres">
      <dgm:prSet presAssocID="{DE095779-AE4D-4CAD-8CA9-6FB4D3737DD1}" presName="level3hierChild" presStyleCnt="0"/>
      <dgm:spPr/>
    </dgm:pt>
    <dgm:pt modelId="{6DC5C81A-B28E-423C-BDDC-56256B1F3691}" type="pres">
      <dgm:prSet presAssocID="{62023F9B-2177-4B67-B35B-C66B93B8FAF6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C4F9664A-6A3C-462D-800D-84D4182D03D9}" type="pres">
      <dgm:prSet presAssocID="{62023F9B-2177-4B67-B35B-C66B93B8FAF6}" presName="connTx" presStyleLbl="parChTrans1D3" presStyleIdx="1" presStyleCnt="4"/>
      <dgm:spPr/>
      <dgm:t>
        <a:bodyPr/>
        <a:lstStyle/>
        <a:p>
          <a:endParaRPr lang="cs-CZ"/>
        </a:p>
      </dgm:t>
    </dgm:pt>
    <dgm:pt modelId="{AB6CE02E-D2BB-4731-8B93-A56E1F1635D6}" type="pres">
      <dgm:prSet presAssocID="{81A0039B-E54B-4AE3-8B0C-EC1E0A413FB2}" presName="root2" presStyleCnt="0"/>
      <dgm:spPr/>
    </dgm:pt>
    <dgm:pt modelId="{A02BC7E8-AF06-493C-9802-F500D39B5504}" type="pres">
      <dgm:prSet presAssocID="{81A0039B-E54B-4AE3-8B0C-EC1E0A413FB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F8F067-5955-4241-8D46-8804843761C3}" type="pres">
      <dgm:prSet presAssocID="{81A0039B-E54B-4AE3-8B0C-EC1E0A413FB2}" presName="level3hierChild" presStyleCnt="0"/>
      <dgm:spPr/>
    </dgm:pt>
    <dgm:pt modelId="{4040D2E4-01F0-457E-9C43-299337C576F5}" type="pres">
      <dgm:prSet presAssocID="{838EFF8E-443E-499C-AE20-946AE8A022B7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AFB685C8-37F8-48C9-8DF0-52135186AF6A}" type="pres">
      <dgm:prSet presAssocID="{838EFF8E-443E-499C-AE20-946AE8A022B7}" presName="connTx" presStyleLbl="parChTrans1D3" presStyleIdx="2" presStyleCnt="4"/>
      <dgm:spPr/>
      <dgm:t>
        <a:bodyPr/>
        <a:lstStyle/>
        <a:p>
          <a:endParaRPr lang="cs-CZ"/>
        </a:p>
      </dgm:t>
    </dgm:pt>
    <dgm:pt modelId="{65A3408B-336E-435D-98F8-EDD2A668C128}" type="pres">
      <dgm:prSet presAssocID="{46EB0275-C0FC-4C09-AA5B-2966593D9789}" presName="root2" presStyleCnt="0"/>
      <dgm:spPr/>
    </dgm:pt>
    <dgm:pt modelId="{19A949D2-6EB6-4769-9DCF-5C962113FEF7}" type="pres">
      <dgm:prSet presAssocID="{46EB0275-C0FC-4C09-AA5B-2966593D978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757515E-E00A-4D46-8B4F-DBF1568EA653}" type="pres">
      <dgm:prSet presAssocID="{46EB0275-C0FC-4C09-AA5B-2966593D9789}" presName="level3hierChild" presStyleCnt="0"/>
      <dgm:spPr/>
    </dgm:pt>
    <dgm:pt modelId="{14FF47DD-3A38-4D84-944A-FBD5C8D8E138}" type="pres">
      <dgm:prSet presAssocID="{8776789E-C816-44FC-A63A-37A5A94BF73C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BCECD264-8762-46EB-A027-0E1DE232E568}" type="pres">
      <dgm:prSet presAssocID="{8776789E-C816-44FC-A63A-37A5A94BF73C}" presName="connTx" presStyleLbl="parChTrans1D4" presStyleIdx="0" presStyleCnt="3"/>
      <dgm:spPr/>
      <dgm:t>
        <a:bodyPr/>
        <a:lstStyle/>
        <a:p>
          <a:endParaRPr lang="cs-CZ"/>
        </a:p>
      </dgm:t>
    </dgm:pt>
    <dgm:pt modelId="{D76B56D2-7124-40D8-A5F9-5E375399499D}" type="pres">
      <dgm:prSet presAssocID="{75D786B4-48B0-4F59-A2D3-49658C4EBB7D}" presName="root2" presStyleCnt="0"/>
      <dgm:spPr/>
    </dgm:pt>
    <dgm:pt modelId="{126D1DF1-44F7-4768-8D16-F22CF0FE4F54}" type="pres">
      <dgm:prSet presAssocID="{75D786B4-48B0-4F59-A2D3-49658C4EBB7D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B64137-F2D5-4E06-B6F4-8A7BBB0244B0}" type="pres">
      <dgm:prSet presAssocID="{75D786B4-48B0-4F59-A2D3-49658C4EBB7D}" presName="level3hierChild" presStyleCnt="0"/>
      <dgm:spPr/>
    </dgm:pt>
    <dgm:pt modelId="{09FD1921-4969-46B5-9520-92D400C3B2E8}" type="pres">
      <dgm:prSet presAssocID="{8CBFC46A-65D7-450A-A9D2-8022B0C157E7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52DA14D3-4E08-44D6-B32E-0D1B457B63AF}" type="pres">
      <dgm:prSet presAssocID="{8CBFC46A-65D7-450A-A9D2-8022B0C157E7}" presName="connTx" presStyleLbl="parChTrans1D4" presStyleIdx="1" presStyleCnt="3"/>
      <dgm:spPr/>
      <dgm:t>
        <a:bodyPr/>
        <a:lstStyle/>
        <a:p>
          <a:endParaRPr lang="cs-CZ"/>
        </a:p>
      </dgm:t>
    </dgm:pt>
    <dgm:pt modelId="{61059199-70EE-4DF1-8A33-7F13EEBD6762}" type="pres">
      <dgm:prSet presAssocID="{04EC6834-7756-4F3A-A5CB-7C4462E17A36}" presName="root2" presStyleCnt="0"/>
      <dgm:spPr/>
    </dgm:pt>
    <dgm:pt modelId="{8C3398D8-78F9-4117-8802-22DED3E83545}" type="pres">
      <dgm:prSet presAssocID="{04EC6834-7756-4F3A-A5CB-7C4462E17A36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998191-E0B2-4F03-93B7-7DAC75E4B38E}" type="pres">
      <dgm:prSet presAssocID="{04EC6834-7756-4F3A-A5CB-7C4462E17A36}" presName="level3hierChild" presStyleCnt="0"/>
      <dgm:spPr/>
    </dgm:pt>
    <dgm:pt modelId="{90C56024-3455-42FE-8C62-472612DBFE87}" type="pres">
      <dgm:prSet presAssocID="{F4261E22-16FC-47B7-99E1-4BE4B1856EE7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D6E87E61-06A6-4610-B76F-AB65129DACB8}" type="pres">
      <dgm:prSet presAssocID="{F4261E22-16FC-47B7-99E1-4BE4B1856EE7}" presName="connTx" presStyleLbl="parChTrans1D4" presStyleIdx="2" presStyleCnt="3"/>
      <dgm:spPr/>
      <dgm:t>
        <a:bodyPr/>
        <a:lstStyle/>
        <a:p>
          <a:endParaRPr lang="cs-CZ"/>
        </a:p>
      </dgm:t>
    </dgm:pt>
    <dgm:pt modelId="{BB103982-45A1-403A-9853-1ABB9E143F6E}" type="pres">
      <dgm:prSet presAssocID="{7E369531-CE36-45C2-8DD1-3A81778FBB80}" presName="root2" presStyleCnt="0"/>
      <dgm:spPr/>
    </dgm:pt>
    <dgm:pt modelId="{E956ACDD-F6AF-4032-8399-F5BA27D60B3A}" type="pres">
      <dgm:prSet presAssocID="{7E369531-CE36-45C2-8DD1-3A81778FBB80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20FD50-32F1-4B7D-A78B-244BA335FAF9}" type="pres">
      <dgm:prSet presAssocID="{7E369531-CE36-45C2-8DD1-3A81778FBB80}" presName="level3hierChild" presStyleCnt="0"/>
      <dgm:spPr/>
    </dgm:pt>
    <dgm:pt modelId="{E111726E-959A-4DA3-92B5-CE1EB8B249B5}" type="pres">
      <dgm:prSet presAssocID="{CA5D9232-6C32-4436-8E92-5190E51715FD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166B4CCD-CB51-4714-AFE2-5F6CB5814B76}" type="pres">
      <dgm:prSet presAssocID="{CA5D9232-6C32-4436-8E92-5190E51715FD}" presName="connTx" presStyleLbl="parChTrans1D3" presStyleIdx="3" presStyleCnt="4"/>
      <dgm:spPr/>
      <dgm:t>
        <a:bodyPr/>
        <a:lstStyle/>
        <a:p>
          <a:endParaRPr lang="cs-CZ"/>
        </a:p>
      </dgm:t>
    </dgm:pt>
    <dgm:pt modelId="{88F6D4B2-1DB3-4B75-B942-D72BABE345AB}" type="pres">
      <dgm:prSet presAssocID="{295E08C6-6FDA-480E-8565-36FA1077BF9E}" presName="root2" presStyleCnt="0"/>
      <dgm:spPr/>
    </dgm:pt>
    <dgm:pt modelId="{E67F4D79-A274-41E8-BC84-E11D7B5FDAE1}" type="pres">
      <dgm:prSet presAssocID="{295E08C6-6FDA-480E-8565-36FA1077BF9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5A7931-D52C-4691-8E7F-56AABC0B12F8}" type="pres">
      <dgm:prSet presAssocID="{295E08C6-6FDA-480E-8565-36FA1077BF9E}" presName="level3hierChild" presStyleCnt="0"/>
      <dgm:spPr/>
    </dgm:pt>
    <dgm:pt modelId="{09FCB804-B3E1-46E3-87C9-8C8A44AA05CB}" type="pres">
      <dgm:prSet presAssocID="{FF5BACFC-B96E-433A-B165-618C5E5253DB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47E5EF83-8292-4A68-B8ED-8E7E5182493E}" type="pres">
      <dgm:prSet presAssocID="{FF5BACFC-B96E-433A-B165-618C5E5253DB}" presName="connTx" presStyleLbl="parChTrans1D2" presStyleIdx="1" presStyleCnt="5"/>
      <dgm:spPr/>
      <dgm:t>
        <a:bodyPr/>
        <a:lstStyle/>
        <a:p>
          <a:endParaRPr lang="cs-CZ"/>
        </a:p>
      </dgm:t>
    </dgm:pt>
    <dgm:pt modelId="{FA261E94-8ED9-431C-A791-21B27B0CDC20}" type="pres">
      <dgm:prSet presAssocID="{11BAF3A9-3C22-4852-88F7-F799743CF408}" presName="root2" presStyleCnt="0"/>
      <dgm:spPr/>
    </dgm:pt>
    <dgm:pt modelId="{F91576CC-0ECC-4597-92E5-AC13A534C86F}" type="pres">
      <dgm:prSet presAssocID="{11BAF3A9-3C22-4852-88F7-F799743CF40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C14810-48AE-480F-B861-CD0D3B6794E3}" type="pres">
      <dgm:prSet presAssocID="{11BAF3A9-3C22-4852-88F7-F799743CF408}" presName="level3hierChild" presStyleCnt="0"/>
      <dgm:spPr/>
    </dgm:pt>
    <dgm:pt modelId="{D71B468A-3EEF-4BF2-BE1E-813346400DA8}" type="pres">
      <dgm:prSet presAssocID="{F114A92B-6982-472A-8DC8-38D685C19DE4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6E52FA98-8844-4FCB-8F83-B308E28074FB}" type="pres">
      <dgm:prSet presAssocID="{F114A92B-6982-472A-8DC8-38D685C19DE4}" presName="connTx" presStyleLbl="parChTrans1D2" presStyleIdx="2" presStyleCnt="5"/>
      <dgm:spPr/>
      <dgm:t>
        <a:bodyPr/>
        <a:lstStyle/>
        <a:p>
          <a:endParaRPr lang="cs-CZ"/>
        </a:p>
      </dgm:t>
    </dgm:pt>
    <dgm:pt modelId="{A9942429-CD10-44C2-AD69-9D4D7E978A3F}" type="pres">
      <dgm:prSet presAssocID="{AD7C4364-B365-4245-B860-4C81EBE4C903}" presName="root2" presStyleCnt="0"/>
      <dgm:spPr/>
    </dgm:pt>
    <dgm:pt modelId="{5770C933-7B99-4F60-B9C5-51F17224A5E4}" type="pres">
      <dgm:prSet presAssocID="{AD7C4364-B365-4245-B860-4C81EBE4C90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8452C6-FF17-47EA-8F80-C59FB8479DA2}" type="pres">
      <dgm:prSet presAssocID="{AD7C4364-B365-4245-B860-4C81EBE4C903}" presName="level3hierChild" presStyleCnt="0"/>
      <dgm:spPr/>
    </dgm:pt>
    <dgm:pt modelId="{189824A4-2DA4-4050-9ED4-F83AAC73B7D8}" type="pres">
      <dgm:prSet presAssocID="{15C47F28-E76D-4B5E-8DBF-32C9B7D89722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7AD3A171-03C2-4353-89D6-46F7F0AA4201}" type="pres">
      <dgm:prSet presAssocID="{15C47F28-E76D-4B5E-8DBF-32C9B7D89722}" presName="connTx" presStyleLbl="parChTrans1D2" presStyleIdx="3" presStyleCnt="5"/>
      <dgm:spPr/>
      <dgm:t>
        <a:bodyPr/>
        <a:lstStyle/>
        <a:p>
          <a:endParaRPr lang="cs-CZ"/>
        </a:p>
      </dgm:t>
    </dgm:pt>
    <dgm:pt modelId="{463041E8-2B8C-44F0-8504-C8E9615FADCA}" type="pres">
      <dgm:prSet presAssocID="{26809BF7-BBD6-4B4C-B800-3BDED1FDDA4B}" presName="root2" presStyleCnt="0"/>
      <dgm:spPr/>
    </dgm:pt>
    <dgm:pt modelId="{99FBDE84-3500-415C-828A-2E2D7AE3AFCE}" type="pres">
      <dgm:prSet presAssocID="{26809BF7-BBD6-4B4C-B800-3BDED1FDDA4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8FE4D85-833D-4E68-81A6-B686CAA8926E}" type="pres">
      <dgm:prSet presAssocID="{26809BF7-BBD6-4B4C-B800-3BDED1FDDA4B}" presName="level3hierChild" presStyleCnt="0"/>
      <dgm:spPr/>
    </dgm:pt>
    <dgm:pt modelId="{40F0B5D5-6B16-457E-89DB-4A72345AFC7B}" type="pres">
      <dgm:prSet presAssocID="{358B85D6-1212-4AAD-B5F1-96737C3CF8B5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7A1815B-B9C8-4388-AD52-340D86CB50D7}" type="pres">
      <dgm:prSet presAssocID="{358B85D6-1212-4AAD-B5F1-96737C3CF8B5}" presName="connTx" presStyleLbl="parChTrans1D2" presStyleIdx="4" presStyleCnt="5"/>
      <dgm:spPr/>
      <dgm:t>
        <a:bodyPr/>
        <a:lstStyle/>
        <a:p>
          <a:endParaRPr lang="cs-CZ"/>
        </a:p>
      </dgm:t>
    </dgm:pt>
    <dgm:pt modelId="{7E7D6649-1026-4066-9FBB-BA659E89B0DE}" type="pres">
      <dgm:prSet presAssocID="{B80F664D-17D1-4CE5-85F4-BA40E29838B0}" presName="root2" presStyleCnt="0"/>
      <dgm:spPr/>
    </dgm:pt>
    <dgm:pt modelId="{050DAF36-8AF9-4C65-9A07-53FF78282D09}" type="pres">
      <dgm:prSet presAssocID="{B80F664D-17D1-4CE5-85F4-BA40E29838B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497A2F-4216-42A9-9B4F-100CE273DB4D}" type="pres">
      <dgm:prSet presAssocID="{B80F664D-17D1-4CE5-85F4-BA40E29838B0}" presName="level3hierChild" presStyleCnt="0"/>
      <dgm:spPr/>
    </dgm:pt>
  </dgm:ptLst>
  <dgm:cxnLst>
    <dgm:cxn modelId="{9B289824-4951-4C17-B60B-047D7C4B55E9}" type="presOf" srcId="{295E08C6-6FDA-480E-8565-36FA1077BF9E}" destId="{E67F4D79-A274-41E8-BC84-E11D7B5FDAE1}" srcOrd="0" destOrd="0" presId="urn:microsoft.com/office/officeart/2008/layout/HorizontalMultiLevelHierarchy"/>
    <dgm:cxn modelId="{7828C7BB-5275-46A4-B63C-3FF49DA63326}" srcId="{431DD08A-6B7B-455E-8B2A-C1AAF3754A47}" destId="{DE095779-AE4D-4CAD-8CA9-6FB4D3737DD1}" srcOrd="0" destOrd="0" parTransId="{AB6C6E8B-D449-444D-92E0-44082B5E1F9F}" sibTransId="{1E1D3E64-F65A-4AF1-BA3B-B876EE8F78A3}"/>
    <dgm:cxn modelId="{0F48DA68-FACB-4DDA-95FE-B05EC9B2CB37}" srcId="{431DD08A-6B7B-455E-8B2A-C1AAF3754A47}" destId="{46EB0275-C0FC-4C09-AA5B-2966593D9789}" srcOrd="2" destOrd="0" parTransId="{838EFF8E-443E-499C-AE20-946AE8A022B7}" sibTransId="{37D562C3-2B44-457E-8CF0-7B18B68568CC}"/>
    <dgm:cxn modelId="{0E66EDDF-8AAC-495A-A2F2-9FB03F00E27F}" type="presOf" srcId="{AB6C6E8B-D449-444D-92E0-44082B5E1F9F}" destId="{FF84DDCA-341D-4A4E-A4CD-81F8ECD127F1}" srcOrd="1" destOrd="0" presId="urn:microsoft.com/office/officeart/2008/layout/HorizontalMultiLevelHierarchy"/>
    <dgm:cxn modelId="{77DFC015-FDA0-45D8-AFC5-422546BA0795}" type="presOf" srcId="{8CBFC46A-65D7-450A-A9D2-8022B0C157E7}" destId="{52DA14D3-4E08-44D6-B32E-0D1B457B63AF}" srcOrd="1" destOrd="0" presId="urn:microsoft.com/office/officeart/2008/layout/HorizontalMultiLevelHierarchy"/>
    <dgm:cxn modelId="{4E833DE5-EAA2-47E9-A4FF-05B5E5FC1F0B}" type="presOf" srcId="{358B85D6-1212-4AAD-B5F1-96737C3CF8B5}" destId="{40F0B5D5-6B16-457E-89DB-4A72345AFC7B}" srcOrd="0" destOrd="0" presId="urn:microsoft.com/office/officeart/2008/layout/HorizontalMultiLevelHierarchy"/>
    <dgm:cxn modelId="{3173CFE9-1174-44D5-9402-3D908BE464C2}" srcId="{FE5A0A49-C625-4026-88FB-BCE9B3860980}" destId="{B80F664D-17D1-4CE5-85F4-BA40E29838B0}" srcOrd="4" destOrd="0" parTransId="{358B85D6-1212-4AAD-B5F1-96737C3CF8B5}" sibTransId="{1D63A25B-9700-4BF0-AD7F-42A29DC0D5F4}"/>
    <dgm:cxn modelId="{FE6E2F74-5659-44A5-83FE-9AF8BF4D2533}" type="presOf" srcId="{0F430F37-A332-4184-A3DC-D03073F3EB74}" destId="{73C2F9E4-B140-4F26-A369-89DE143E3621}" srcOrd="0" destOrd="0" presId="urn:microsoft.com/office/officeart/2008/layout/HorizontalMultiLevelHierarchy"/>
    <dgm:cxn modelId="{508700A8-14A0-42F3-A218-797E0BBD8161}" type="presOf" srcId="{AB6C6E8B-D449-444D-92E0-44082B5E1F9F}" destId="{05185C35-E723-42F5-8368-03DAB074FE24}" srcOrd="0" destOrd="0" presId="urn:microsoft.com/office/officeart/2008/layout/HorizontalMultiLevelHierarchy"/>
    <dgm:cxn modelId="{C8B87DFD-4507-43DA-A242-97CE9EBD1701}" type="presOf" srcId="{CA5D9232-6C32-4436-8E92-5190E51715FD}" destId="{166B4CCD-CB51-4714-AFE2-5F6CB5814B76}" srcOrd="1" destOrd="0" presId="urn:microsoft.com/office/officeart/2008/layout/HorizontalMultiLevelHierarchy"/>
    <dgm:cxn modelId="{7E5F7D77-CA60-4AEB-8543-D43C6C92E0A3}" type="presOf" srcId="{8776789E-C816-44FC-A63A-37A5A94BF73C}" destId="{14FF47DD-3A38-4D84-944A-FBD5C8D8E138}" srcOrd="0" destOrd="0" presId="urn:microsoft.com/office/officeart/2008/layout/HorizontalMultiLevelHierarchy"/>
    <dgm:cxn modelId="{45979853-21B7-4315-8B51-A22FFDAE097F}" type="presOf" srcId="{62023F9B-2177-4B67-B35B-C66B93B8FAF6}" destId="{C4F9664A-6A3C-462D-800D-84D4182D03D9}" srcOrd="1" destOrd="0" presId="urn:microsoft.com/office/officeart/2008/layout/HorizontalMultiLevelHierarchy"/>
    <dgm:cxn modelId="{1288BD92-CE03-42BC-B262-D311D17F89F3}" type="presOf" srcId="{B80F664D-17D1-4CE5-85F4-BA40E29838B0}" destId="{050DAF36-8AF9-4C65-9A07-53FF78282D09}" srcOrd="0" destOrd="0" presId="urn:microsoft.com/office/officeart/2008/layout/HorizontalMultiLevelHierarchy"/>
    <dgm:cxn modelId="{F3BEA59B-63E1-4A3B-9281-D4A81BFBE174}" srcId="{431DD08A-6B7B-455E-8B2A-C1AAF3754A47}" destId="{295E08C6-6FDA-480E-8565-36FA1077BF9E}" srcOrd="3" destOrd="0" parTransId="{CA5D9232-6C32-4436-8E92-5190E51715FD}" sibTransId="{4F7D484E-930A-4AB0-82A0-505A942A3860}"/>
    <dgm:cxn modelId="{E28D1418-B438-4480-BF26-7195FE0C0380}" type="presOf" srcId="{46EB0275-C0FC-4C09-AA5B-2966593D9789}" destId="{19A949D2-6EB6-4769-9DCF-5C962113FEF7}" srcOrd="0" destOrd="0" presId="urn:microsoft.com/office/officeart/2008/layout/HorizontalMultiLevelHierarchy"/>
    <dgm:cxn modelId="{95EEF841-2537-40A3-8B78-D975AC5DC542}" type="presOf" srcId="{26809BF7-BBD6-4B4C-B800-3BDED1FDDA4B}" destId="{99FBDE84-3500-415C-828A-2E2D7AE3AFCE}" srcOrd="0" destOrd="0" presId="urn:microsoft.com/office/officeart/2008/layout/HorizontalMultiLevelHierarchy"/>
    <dgm:cxn modelId="{E3B0C233-86C4-42D0-B21B-F698F5FBF33A}" type="presOf" srcId="{2A500480-A270-4E8A-97FA-EAFC3945BAD5}" destId="{3E321E3E-40E4-4B78-AF1A-5426D89F70B1}" srcOrd="1" destOrd="0" presId="urn:microsoft.com/office/officeart/2008/layout/HorizontalMultiLevelHierarchy"/>
    <dgm:cxn modelId="{8C761D81-B941-408E-B315-57D14AF80C46}" type="presOf" srcId="{358B85D6-1212-4AAD-B5F1-96737C3CF8B5}" destId="{17A1815B-B9C8-4388-AD52-340D86CB50D7}" srcOrd="1" destOrd="0" presId="urn:microsoft.com/office/officeart/2008/layout/HorizontalMultiLevelHierarchy"/>
    <dgm:cxn modelId="{D0DBD6C8-89F1-48C0-A470-05C40DB0FB44}" type="presOf" srcId="{2A500480-A270-4E8A-97FA-EAFC3945BAD5}" destId="{37742D5A-3B31-46A8-91B8-C8646E7EDC96}" srcOrd="0" destOrd="0" presId="urn:microsoft.com/office/officeart/2008/layout/HorizontalMultiLevelHierarchy"/>
    <dgm:cxn modelId="{FF278146-971A-4C4C-8842-85C4C79C6B8B}" type="presOf" srcId="{FF5BACFC-B96E-433A-B165-618C5E5253DB}" destId="{47E5EF83-8292-4A68-B8ED-8E7E5182493E}" srcOrd="1" destOrd="0" presId="urn:microsoft.com/office/officeart/2008/layout/HorizontalMultiLevelHierarchy"/>
    <dgm:cxn modelId="{3FEA3739-8182-4817-A2AF-B2C46F668214}" srcId="{0F430F37-A332-4184-A3DC-D03073F3EB74}" destId="{FE5A0A49-C625-4026-88FB-BCE9B3860980}" srcOrd="0" destOrd="0" parTransId="{E8D7CEC1-1650-4EBE-8E9E-B55C444A55F3}" sibTransId="{04B723D0-2478-4D1A-8FAB-7D61CF2EC08A}"/>
    <dgm:cxn modelId="{F5F15D72-4088-4E2E-BD26-D19BC4C07D86}" type="presOf" srcId="{7E369531-CE36-45C2-8DD1-3A81778FBB80}" destId="{E956ACDD-F6AF-4032-8399-F5BA27D60B3A}" srcOrd="0" destOrd="0" presId="urn:microsoft.com/office/officeart/2008/layout/HorizontalMultiLevelHierarchy"/>
    <dgm:cxn modelId="{E32B1A00-6D9A-4F5D-BCE1-A7DCF859CC87}" srcId="{FE5A0A49-C625-4026-88FB-BCE9B3860980}" destId="{431DD08A-6B7B-455E-8B2A-C1AAF3754A47}" srcOrd="0" destOrd="0" parTransId="{2A500480-A270-4E8A-97FA-EAFC3945BAD5}" sibTransId="{83AF5CCB-1A64-4654-A84C-6B0A4FE21C72}"/>
    <dgm:cxn modelId="{C593B137-9E73-411B-9246-B35D676EAF08}" type="presOf" srcId="{DE095779-AE4D-4CAD-8CA9-6FB4D3737DD1}" destId="{B502F0C1-C011-4F5D-B8CB-37FF1AA39877}" srcOrd="0" destOrd="0" presId="urn:microsoft.com/office/officeart/2008/layout/HorizontalMultiLevelHierarchy"/>
    <dgm:cxn modelId="{47770FF6-7DA4-4F17-89B4-BCDAB1070EC4}" srcId="{46EB0275-C0FC-4C09-AA5B-2966593D9789}" destId="{7E369531-CE36-45C2-8DD1-3A81778FBB80}" srcOrd="2" destOrd="0" parTransId="{F4261E22-16FC-47B7-99E1-4BE4B1856EE7}" sibTransId="{D612F25F-D1B4-4EB7-9667-580CF66C2A1D}"/>
    <dgm:cxn modelId="{2C8BD3F6-17DB-412C-9D74-81A5A769B767}" srcId="{FE5A0A49-C625-4026-88FB-BCE9B3860980}" destId="{26809BF7-BBD6-4B4C-B800-3BDED1FDDA4B}" srcOrd="3" destOrd="0" parTransId="{15C47F28-E76D-4B5E-8DBF-32C9B7D89722}" sibTransId="{66807A5A-03B7-47E1-AB9B-87AF59FC8A09}"/>
    <dgm:cxn modelId="{49A20952-9C7F-44C7-9B51-1F31E14CF9DB}" type="presOf" srcId="{CA5D9232-6C32-4436-8E92-5190E51715FD}" destId="{E111726E-959A-4DA3-92B5-CE1EB8B249B5}" srcOrd="0" destOrd="0" presId="urn:microsoft.com/office/officeart/2008/layout/HorizontalMultiLevelHierarchy"/>
    <dgm:cxn modelId="{F3793D50-1DDB-4072-B2F9-886757E000C7}" type="presOf" srcId="{15C47F28-E76D-4B5E-8DBF-32C9B7D89722}" destId="{7AD3A171-03C2-4353-89D6-46F7F0AA4201}" srcOrd="1" destOrd="0" presId="urn:microsoft.com/office/officeart/2008/layout/HorizontalMultiLevelHierarchy"/>
    <dgm:cxn modelId="{01C38215-8771-48C7-BD88-2832472ADE7D}" type="presOf" srcId="{75D786B4-48B0-4F59-A2D3-49658C4EBB7D}" destId="{126D1DF1-44F7-4768-8D16-F22CF0FE4F54}" srcOrd="0" destOrd="0" presId="urn:microsoft.com/office/officeart/2008/layout/HorizontalMultiLevelHierarchy"/>
    <dgm:cxn modelId="{952EDF64-E8D6-4037-A47B-DE58A452E26A}" type="presOf" srcId="{FE5A0A49-C625-4026-88FB-BCE9B3860980}" destId="{2548B9D8-B3B9-4E2A-8AF2-1728A6B4D1BA}" srcOrd="0" destOrd="0" presId="urn:microsoft.com/office/officeart/2008/layout/HorizontalMultiLevelHierarchy"/>
    <dgm:cxn modelId="{03A11C7B-8341-4E61-80E5-10070281FF9B}" type="presOf" srcId="{AD7C4364-B365-4245-B860-4C81EBE4C903}" destId="{5770C933-7B99-4F60-B9C5-51F17224A5E4}" srcOrd="0" destOrd="0" presId="urn:microsoft.com/office/officeart/2008/layout/HorizontalMultiLevelHierarchy"/>
    <dgm:cxn modelId="{5984170F-7D73-4BC7-B3F3-943B1C99C2D4}" type="presOf" srcId="{F4261E22-16FC-47B7-99E1-4BE4B1856EE7}" destId="{D6E87E61-06A6-4610-B76F-AB65129DACB8}" srcOrd="1" destOrd="0" presId="urn:microsoft.com/office/officeart/2008/layout/HorizontalMultiLevelHierarchy"/>
    <dgm:cxn modelId="{630C6CFE-1712-4442-8944-3A92C11DBB68}" type="presOf" srcId="{F114A92B-6982-472A-8DC8-38D685C19DE4}" destId="{6E52FA98-8844-4FCB-8F83-B308E28074FB}" srcOrd="1" destOrd="0" presId="urn:microsoft.com/office/officeart/2008/layout/HorizontalMultiLevelHierarchy"/>
    <dgm:cxn modelId="{707D1FFD-B0FD-4A55-95E3-432F4A95A982}" type="presOf" srcId="{11BAF3A9-3C22-4852-88F7-F799743CF408}" destId="{F91576CC-0ECC-4597-92E5-AC13A534C86F}" srcOrd="0" destOrd="0" presId="urn:microsoft.com/office/officeart/2008/layout/HorizontalMultiLevelHierarchy"/>
    <dgm:cxn modelId="{68E2AE0E-7FB0-452E-936E-791633FF5841}" srcId="{46EB0275-C0FC-4C09-AA5B-2966593D9789}" destId="{75D786B4-48B0-4F59-A2D3-49658C4EBB7D}" srcOrd="0" destOrd="0" parTransId="{8776789E-C816-44FC-A63A-37A5A94BF73C}" sibTransId="{66884F8F-6BF8-4500-85FF-7E709B72AE89}"/>
    <dgm:cxn modelId="{252F6E1B-EF60-4BA0-BDC2-CAAC1E58A926}" srcId="{FE5A0A49-C625-4026-88FB-BCE9B3860980}" destId="{AD7C4364-B365-4245-B860-4C81EBE4C903}" srcOrd="2" destOrd="0" parTransId="{F114A92B-6982-472A-8DC8-38D685C19DE4}" sibTransId="{51DAC28F-D07D-4009-AF53-6175C057D2D4}"/>
    <dgm:cxn modelId="{DB3DEF1E-D9E1-4E68-A8BB-7EEA7E390F7A}" type="presOf" srcId="{8CBFC46A-65D7-450A-A9D2-8022B0C157E7}" destId="{09FD1921-4969-46B5-9520-92D400C3B2E8}" srcOrd="0" destOrd="0" presId="urn:microsoft.com/office/officeart/2008/layout/HorizontalMultiLevelHierarchy"/>
    <dgm:cxn modelId="{2D7B3C83-6480-4C3A-B0CB-0FA4B650C028}" type="presOf" srcId="{838EFF8E-443E-499C-AE20-946AE8A022B7}" destId="{AFB685C8-37F8-48C9-8DF0-52135186AF6A}" srcOrd="1" destOrd="0" presId="urn:microsoft.com/office/officeart/2008/layout/HorizontalMultiLevelHierarchy"/>
    <dgm:cxn modelId="{2EC0E928-244B-4FA4-BAF1-9EC3DA41E83F}" type="presOf" srcId="{04EC6834-7756-4F3A-A5CB-7C4462E17A36}" destId="{8C3398D8-78F9-4117-8802-22DED3E83545}" srcOrd="0" destOrd="0" presId="urn:microsoft.com/office/officeart/2008/layout/HorizontalMultiLevelHierarchy"/>
    <dgm:cxn modelId="{3134041D-BF7A-42D1-B6D1-22E15584E63C}" type="presOf" srcId="{FF5BACFC-B96E-433A-B165-618C5E5253DB}" destId="{09FCB804-B3E1-46E3-87C9-8C8A44AA05CB}" srcOrd="0" destOrd="0" presId="urn:microsoft.com/office/officeart/2008/layout/HorizontalMultiLevelHierarchy"/>
    <dgm:cxn modelId="{7C1F2B9F-DCA8-4C6C-94D7-5E1F788D05B0}" type="presOf" srcId="{F4261E22-16FC-47B7-99E1-4BE4B1856EE7}" destId="{90C56024-3455-42FE-8C62-472612DBFE87}" srcOrd="0" destOrd="0" presId="urn:microsoft.com/office/officeart/2008/layout/HorizontalMultiLevelHierarchy"/>
    <dgm:cxn modelId="{01D383EE-6B5E-4D07-88D9-36C5B0B7EA9C}" srcId="{FE5A0A49-C625-4026-88FB-BCE9B3860980}" destId="{11BAF3A9-3C22-4852-88F7-F799743CF408}" srcOrd="1" destOrd="0" parTransId="{FF5BACFC-B96E-433A-B165-618C5E5253DB}" sibTransId="{B4E95DC7-65DB-49EC-9520-2739A089A21D}"/>
    <dgm:cxn modelId="{99BFA57C-7EB4-4337-9A28-76DEA2531029}" type="presOf" srcId="{838EFF8E-443E-499C-AE20-946AE8A022B7}" destId="{4040D2E4-01F0-457E-9C43-299337C576F5}" srcOrd="0" destOrd="0" presId="urn:microsoft.com/office/officeart/2008/layout/HorizontalMultiLevelHierarchy"/>
    <dgm:cxn modelId="{4B0DBF57-16F2-4DD7-A625-2E48690FF4D7}" srcId="{46EB0275-C0FC-4C09-AA5B-2966593D9789}" destId="{04EC6834-7756-4F3A-A5CB-7C4462E17A36}" srcOrd="1" destOrd="0" parTransId="{8CBFC46A-65D7-450A-A9D2-8022B0C157E7}" sibTransId="{082BBF3F-2D41-4C6B-BE8F-E8CB01CC6CE2}"/>
    <dgm:cxn modelId="{D01C50F1-74B5-4D60-8D15-2CDC2383BC29}" srcId="{431DD08A-6B7B-455E-8B2A-C1AAF3754A47}" destId="{81A0039B-E54B-4AE3-8B0C-EC1E0A413FB2}" srcOrd="1" destOrd="0" parTransId="{62023F9B-2177-4B67-B35B-C66B93B8FAF6}" sibTransId="{AFF1CAB1-9C5C-4C51-A54A-25903A645B07}"/>
    <dgm:cxn modelId="{3085CD7C-8E83-4B27-97AE-A20886FF09E0}" type="presOf" srcId="{62023F9B-2177-4B67-B35B-C66B93B8FAF6}" destId="{6DC5C81A-B28E-423C-BDDC-56256B1F3691}" srcOrd="0" destOrd="0" presId="urn:microsoft.com/office/officeart/2008/layout/HorizontalMultiLevelHierarchy"/>
    <dgm:cxn modelId="{3608D71B-B86A-417F-8162-27933B135562}" type="presOf" srcId="{15C47F28-E76D-4B5E-8DBF-32C9B7D89722}" destId="{189824A4-2DA4-4050-9ED4-F83AAC73B7D8}" srcOrd="0" destOrd="0" presId="urn:microsoft.com/office/officeart/2008/layout/HorizontalMultiLevelHierarchy"/>
    <dgm:cxn modelId="{DE9266C8-CE6B-4518-80AF-DBFDAD66924E}" type="presOf" srcId="{8776789E-C816-44FC-A63A-37A5A94BF73C}" destId="{BCECD264-8762-46EB-A027-0E1DE232E568}" srcOrd="1" destOrd="0" presId="urn:microsoft.com/office/officeart/2008/layout/HorizontalMultiLevelHierarchy"/>
    <dgm:cxn modelId="{E3E549DF-A271-4EEB-8141-B45BF3A9760D}" type="presOf" srcId="{F114A92B-6982-472A-8DC8-38D685C19DE4}" destId="{D71B468A-3EEF-4BF2-BE1E-813346400DA8}" srcOrd="0" destOrd="0" presId="urn:microsoft.com/office/officeart/2008/layout/HorizontalMultiLevelHierarchy"/>
    <dgm:cxn modelId="{B7E075AE-B364-40FB-A529-6ED248FC63DC}" type="presOf" srcId="{81A0039B-E54B-4AE3-8B0C-EC1E0A413FB2}" destId="{A02BC7E8-AF06-493C-9802-F500D39B5504}" srcOrd="0" destOrd="0" presId="urn:microsoft.com/office/officeart/2008/layout/HorizontalMultiLevelHierarchy"/>
    <dgm:cxn modelId="{6096734F-709A-4653-9ACC-3B5258301723}" type="presOf" srcId="{431DD08A-6B7B-455E-8B2A-C1AAF3754A47}" destId="{6153FC31-6E73-449B-8428-D8B852DFCD28}" srcOrd="0" destOrd="0" presId="urn:microsoft.com/office/officeart/2008/layout/HorizontalMultiLevelHierarchy"/>
    <dgm:cxn modelId="{222E5B4B-855A-42EE-AFBA-A955FDACA1AA}" type="presParOf" srcId="{73C2F9E4-B140-4F26-A369-89DE143E3621}" destId="{A580E5EC-8898-4334-8549-0F239966E6FF}" srcOrd="0" destOrd="0" presId="urn:microsoft.com/office/officeart/2008/layout/HorizontalMultiLevelHierarchy"/>
    <dgm:cxn modelId="{EF7DDAE1-D20A-4385-8F0C-E9019770EF3F}" type="presParOf" srcId="{A580E5EC-8898-4334-8549-0F239966E6FF}" destId="{2548B9D8-B3B9-4E2A-8AF2-1728A6B4D1BA}" srcOrd="0" destOrd="0" presId="urn:microsoft.com/office/officeart/2008/layout/HorizontalMultiLevelHierarchy"/>
    <dgm:cxn modelId="{075EB6A3-0333-4131-A19F-5E58357916EA}" type="presParOf" srcId="{A580E5EC-8898-4334-8549-0F239966E6FF}" destId="{E0954D3C-F16A-456A-8B96-88C28D7A82EA}" srcOrd="1" destOrd="0" presId="urn:microsoft.com/office/officeart/2008/layout/HorizontalMultiLevelHierarchy"/>
    <dgm:cxn modelId="{BD3BCAA0-D489-4685-8DAC-DAF0E2761BB4}" type="presParOf" srcId="{E0954D3C-F16A-456A-8B96-88C28D7A82EA}" destId="{37742D5A-3B31-46A8-91B8-C8646E7EDC96}" srcOrd="0" destOrd="0" presId="urn:microsoft.com/office/officeart/2008/layout/HorizontalMultiLevelHierarchy"/>
    <dgm:cxn modelId="{82630E15-AD99-4D88-93AC-5752D3D36074}" type="presParOf" srcId="{37742D5A-3B31-46A8-91B8-C8646E7EDC96}" destId="{3E321E3E-40E4-4B78-AF1A-5426D89F70B1}" srcOrd="0" destOrd="0" presId="urn:microsoft.com/office/officeart/2008/layout/HorizontalMultiLevelHierarchy"/>
    <dgm:cxn modelId="{7503AB37-A4AA-42AE-8D5D-3B14CEDD8D03}" type="presParOf" srcId="{E0954D3C-F16A-456A-8B96-88C28D7A82EA}" destId="{BC4C37E2-72CF-4CAA-BC37-7246D490A65D}" srcOrd="1" destOrd="0" presId="urn:microsoft.com/office/officeart/2008/layout/HorizontalMultiLevelHierarchy"/>
    <dgm:cxn modelId="{2D394A64-329F-403A-A122-6E5D45905DC2}" type="presParOf" srcId="{BC4C37E2-72CF-4CAA-BC37-7246D490A65D}" destId="{6153FC31-6E73-449B-8428-D8B852DFCD28}" srcOrd="0" destOrd="0" presId="urn:microsoft.com/office/officeart/2008/layout/HorizontalMultiLevelHierarchy"/>
    <dgm:cxn modelId="{C81C306B-E8A0-4377-8DF8-AC6C8D69EB30}" type="presParOf" srcId="{BC4C37E2-72CF-4CAA-BC37-7246D490A65D}" destId="{34306BF0-1E3C-4FD8-8F64-65C5B55555C6}" srcOrd="1" destOrd="0" presId="urn:microsoft.com/office/officeart/2008/layout/HorizontalMultiLevelHierarchy"/>
    <dgm:cxn modelId="{EFE92A4A-4988-437D-A789-6072596C1D0C}" type="presParOf" srcId="{34306BF0-1E3C-4FD8-8F64-65C5B55555C6}" destId="{05185C35-E723-42F5-8368-03DAB074FE24}" srcOrd="0" destOrd="0" presId="urn:microsoft.com/office/officeart/2008/layout/HorizontalMultiLevelHierarchy"/>
    <dgm:cxn modelId="{7391EE02-48B7-49E8-8A7C-D247884510FC}" type="presParOf" srcId="{05185C35-E723-42F5-8368-03DAB074FE24}" destId="{FF84DDCA-341D-4A4E-A4CD-81F8ECD127F1}" srcOrd="0" destOrd="0" presId="urn:microsoft.com/office/officeart/2008/layout/HorizontalMultiLevelHierarchy"/>
    <dgm:cxn modelId="{D9AE8EBD-F1AA-4F04-822A-63EBC19E8B21}" type="presParOf" srcId="{34306BF0-1E3C-4FD8-8F64-65C5B55555C6}" destId="{659179C6-3815-4B7F-B373-3BFDCD52E29E}" srcOrd="1" destOrd="0" presId="urn:microsoft.com/office/officeart/2008/layout/HorizontalMultiLevelHierarchy"/>
    <dgm:cxn modelId="{F169B78A-3C54-4433-B44C-17EA61EB243F}" type="presParOf" srcId="{659179C6-3815-4B7F-B373-3BFDCD52E29E}" destId="{B502F0C1-C011-4F5D-B8CB-37FF1AA39877}" srcOrd="0" destOrd="0" presId="urn:microsoft.com/office/officeart/2008/layout/HorizontalMultiLevelHierarchy"/>
    <dgm:cxn modelId="{2AD0A21E-E691-49E5-BF37-FA3C533D550E}" type="presParOf" srcId="{659179C6-3815-4B7F-B373-3BFDCD52E29E}" destId="{87DDC02B-32A2-413C-9604-C1027EBE78AB}" srcOrd="1" destOrd="0" presId="urn:microsoft.com/office/officeart/2008/layout/HorizontalMultiLevelHierarchy"/>
    <dgm:cxn modelId="{D4B15A5F-1C33-4393-BF40-E5E219F8A75C}" type="presParOf" srcId="{34306BF0-1E3C-4FD8-8F64-65C5B55555C6}" destId="{6DC5C81A-B28E-423C-BDDC-56256B1F3691}" srcOrd="2" destOrd="0" presId="urn:microsoft.com/office/officeart/2008/layout/HorizontalMultiLevelHierarchy"/>
    <dgm:cxn modelId="{F6D1D4FD-190F-4FFE-9F29-4A67625D1828}" type="presParOf" srcId="{6DC5C81A-B28E-423C-BDDC-56256B1F3691}" destId="{C4F9664A-6A3C-462D-800D-84D4182D03D9}" srcOrd="0" destOrd="0" presId="urn:microsoft.com/office/officeart/2008/layout/HorizontalMultiLevelHierarchy"/>
    <dgm:cxn modelId="{3C9D5357-36A4-4C8F-AD15-DFDC62CF53B5}" type="presParOf" srcId="{34306BF0-1E3C-4FD8-8F64-65C5B55555C6}" destId="{AB6CE02E-D2BB-4731-8B93-A56E1F1635D6}" srcOrd="3" destOrd="0" presId="urn:microsoft.com/office/officeart/2008/layout/HorizontalMultiLevelHierarchy"/>
    <dgm:cxn modelId="{E8CF04DE-5EF5-4D55-9375-DA5F57ECA0AC}" type="presParOf" srcId="{AB6CE02E-D2BB-4731-8B93-A56E1F1635D6}" destId="{A02BC7E8-AF06-493C-9802-F500D39B5504}" srcOrd="0" destOrd="0" presId="urn:microsoft.com/office/officeart/2008/layout/HorizontalMultiLevelHierarchy"/>
    <dgm:cxn modelId="{442F9002-665E-4C24-92CA-32347F5017C3}" type="presParOf" srcId="{AB6CE02E-D2BB-4731-8B93-A56E1F1635D6}" destId="{79F8F067-5955-4241-8D46-8804843761C3}" srcOrd="1" destOrd="0" presId="urn:microsoft.com/office/officeart/2008/layout/HorizontalMultiLevelHierarchy"/>
    <dgm:cxn modelId="{ACC166B4-008E-42A3-AD85-A8CE6E1E449E}" type="presParOf" srcId="{34306BF0-1E3C-4FD8-8F64-65C5B55555C6}" destId="{4040D2E4-01F0-457E-9C43-299337C576F5}" srcOrd="4" destOrd="0" presId="urn:microsoft.com/office/officeart/2008/layout/HorizontalMultiLevelHierarchy"/>
    <dgm:cxn modelId="{79A466D1-AA60-4436-8C6C-A17EAB96585A}" type="presParOf" srcId="{4040D2E4-01F0-457E-9C43-299337C576F5}" destId="{AFB685C8-37F8-48C9-8DF0-52135186AF6A}" srcOrd="0" destOrd="0" presId="urn:microsoft.com/office/officeart/2008/layout/HorizontalMultiLevelHierarchy"/>
    <dgm:cxn modelId="{6CE318AC-16D2-459E-8F5D-8738AF6491C9}" type="presParOf" srcId="{34306BF0-1E3C-4FD8-8F64-65C5B55555C6}" destId="{65A3408B-336E-435D-98F8-EDD2A668C128}" srcOrd="5" destOrd="0" presId="urn:microsoft.com/office/officeart/2008/layout/HorizontalMultiLevelHierarchy"/>
    <dgm:cxn modelId="{E0BEEA2D-0839-42D6-9BAF-AB52E61A0171}" type="presParOf" srcId="{65A3408B-336E-435D-98F8-EDD2A668C128}" destId="{19A949D2-6EB6-4769-9DCF-5C962113FEF7}" srcOrd="0" destOrd="0" presId="urn:microsoft.com/office/officeart/2008/layout/HorizontalMultiLevelHierarchy"/>
    <dgm:cxn modelId="{C7A06ECA-C9BB-41D4-91F0-92D2BD67EB9B}" type="presParOf" srcId="{65A3408B-336E-435D-98F8-EDD2A668C128}" destId="{A757515E-E00A-4D46-8B4F-DBF1568EA653}" srcOrd="1" destOrd="0" presId="urn:microsoft.com/office/officeart/2008/layout/HorizontalMultiLevelHierarchy"/>
    <dgm:cxn modelId="{5CF875B1-F8F0-46D6-AF64-EC4D0F616E5B}" type="presParOf" srcId="{A757515E-E00A-4D46-8B4F-DBF1568EA653}" destId="{14FF47DD-3A38-4D84-944A-FBD5C8D8E138}" srcOrd="0" destOrd="0" presId="urn:microsoft.com/office/officeart/2008/layout/HorizontalMultiLevelHierarchy"/>
    <dgm:cxn modelId="{74C03D7A-B735-4CA2-9876-9684A2DC61D8}" type="presParOf" srcId="{14FF47DD-3A38-4D84-944A-FBD5C8D8E138}" destId="{BCECD264-8762-46EB-A027-0E1DE232E568}" srcOrd="0" destOrd="0" presId="urn:microsoft.com/office/officeart/2008/layout/HorizontalMultiLevelHierarchy"/>
    <dgm:cxn modelId="{5AACFA86-2214-4266-B100-166C8381BBF5}" type="presParOf" srcId="{A757515E-E00A-4D46-8B4F-DBF1568EA653}" destId="{D76B56D2-7124-40D8-A5F9-5E375399499D}" srcOrd="1" destOrd="0" presId="urn:microsoft.com/office/officeart/2008/layout/HorizontalMultiLevelHierarchy"/>
    <dgm:cxn modelId="{2951AC9A-1CFF-4051-B5B5-C6D6A4D7D221}" type="presParOf" srcId="{D76B56D2-7124-40D8-A5F9-5E375399499D}" destId="{126D1DF1-44F7-4768-8D16-F22CF0FE4F54}" srcOrd="0" destOrd="0" presId="urn:microsoft.com/office/officeart/2008/layout/HorizontalMultiLevelHierarchy"/>
    <dgm:cxn modelId="{999DCC43-1C31-447B-810C-A8FA2F37855A}" type="presParOf" srcId="{D76B56D2-7124-40D8-A5F9-5E375399499D}" destId="{83B64137-F2D5-4E06-B6F4-8A7BBB0244B0}" srcOrd="1" destOrd="0" presId="urn:microsoft.com/office/officeart/2008/layout/HorizontalMultiLevelHierarchy"/>
    <dgm:cxn modelId="{48FA94D7-34DF-4191-8022-A0620574D3C4}" type="presParOf" srcId="{A757515E-E00A-4D46-8B4F-DBF1568EA653}" destId="{09FD1921-4969-46B5-9520-92D400C3B2E8}" srcOrd="2" destOrd="0" presId="urn:microsoft.com/office/officeart/2008/layout/HorizontalMultiLevelHierarchy"/>
    <dgm:cxn modelId="{4463F60D-02B3-49AD-8E13-6E6942F32D8C}" type="presParOf" srcId="{09FD1921-4969-46B5-9520-92D400C3B2E8}" destId="{52DA14D3-4E08-44D6-B32E-0D1B457B63AF}" srcOrd="0" destOrd="0" presId="urn:microsoft.com/office/officeart/2008/layout/HorizontalMultiLevelHierarchy"/>
    <dgm:cxn modelId="{ABDCB07A-4748-4125-B217-127C071E81BE}" type="presParOf" srcId="{A757515E-E00A-4D46-8B4F-DBF1568EA653}" destId="{61059199-70EE-4DF1-8A33-7F13EEBD6762}" srcOrd="3" destOrd="0" presId="urn:microsoft.com/office/officeart/2008/layout/HorizontalMultiLevelHierarchy"/>
    <dgm:cxn modelId="{197D5AF7-87DB-4D9F-82D8-A4464EDC0C04}" type="presParOf" srcId="{61059199-70EE-4DF1-8A33-7F13EEBD6762}" destId="{8C3398D8-78F9-4117-8802-22DED3E83545}" srcOrd="0" destOrd="0" presId="urn:microsoft.com/office/officeart/2008/layout/HorizontalMultiLevelHierarchy"/>
    <dgm:cxn modelId="{3004B6D3-479A-40D0-8EA5-36807ADB41EF}" type="presParOf" srcId="{61059199-70EE-4DF1-8A33-7F13EEBD6762}" destId="{BD998191-E0B2-4F03-93B7-7DAC75E4B38E}" srcOrd="1" destOrd="0" presId="urn:microsoft.com/office/officeart/2008/layout/HorizontalMultiLevelHierarchy"/>
    <dgm:cxn modelId="{9081C10F-4AC1-4733-BF52-8DC8A5CAFF9D}" type="presParOf" srcId="{A757515E-E00A-4D46-8B4F-DBF1568EA653}" destId="{90C56024-3455-42FE-8C62-472612DBFE87}" srcOrd="4" destOrd="0" presId="urn:microsoft.com/office/officeart/2008/layout/HorizontalMultiLevelHierarchy"/>
    <dgm:cxn modelId="{1A3E2EE2-562E-4E46-B134-49E0754D0E35}" type="presParOf" srcId="{90C56024-3455-42FE-8C62-472612DBFE87}" destId="{D6E87E61-06A6-4610-B76F-AB65129DACB8}" srcOrd="0" destOrd="0" presId="urn:microsoft.com/office/officeart/2008/layout/HorizontalMultiLevelHierarchy"/>
    <dgm:cxn modelId="{083613AB-19E4-4608-86F0-91023A7C4F55}" type="presParOf" srcId="{A757515E-E00A-4D46-8B4F-DBF1568EA653}" destId="{BB103982-45A1-403A-9853-1ABB9E143F6E}" srcOrd="5" destOrd="0" presId="urn:microsoft.com/office/officeart/2008/layout/HorizontalMultiLevelHierarchy"/>
    <dgm:cxn modelId="{6BA955BD-EC02-4C94-B9E3-111F708DC88B}" type="presParOf" srcId="{BB103982-45A1-403A-9853-1ABB9E143F6E}" destId="{E956ACDD-F6AF-4032-8399-F5BA27D60B3A}" srcOrd="0" destOrd="0" presId="urn:microsoft.com/office/officeart/2008/layout/HorizontalMultiLevelHierarchy"/>
    <dgm:cxn modelId="{73B3E05D-A1ED-4929-98AB-0A47460C1067}" type="presParOf" srcId="{BB103982-45A1-403A-9853-1ABB9E143F6E}" destId="{6020FD50-32F1-4B7D-A78B-244BA335FAF9}" srcOrd="1" destOrd="0" presId="urn:microsoft.com/office/officeart/2008/layout/HorizontalMultiLevelHierarchy"/>
    <dgm:cxn modelId="{D33DA6B5-80BC-4245-A1DA-FACA2EC64A3D}" type="presParOf" srcId="{34306BF0-1E3C-4FD8-8F64-65C5B55555C6}" destId="{E111726E-959A-4DA3-92B5-CE1EB8B249B5}" srcOrd="6" destOrd="0" presId="urn:microsoft.com/office/officeart/2008/layout/HorizontalMultiLevelHierarchy"/>
    <dgm:cxn modelId="{31A6099B-36F8-40DE-A34F-BC2405320808}" type="presParOf" srcId="{E111726E-959A-4DA3-92B5-CE1EB8B249B5}" destId="{166B4CCD-CB51-4714-AFE2-5F6CB5814B76}" srcOrd="0" destOrd="0" presId="urn:microsoft.com/office/officeart/2008/layout/HorizontalMultiLevelHierarchy"/>
    <dgm:cxn modelId="{0E5D3E30-6319-4B1C-A712-23E065D45D84}" type="presParOf" srcId="{34306BF0-1E3C-4FD8-8F64-65C5B55555C6}" destId="{88F6D4B2-1DB3-4B75-B942-D72BABE345AB}" srcOrd="7" destOrd="0" presId="urn:microsoft.com/office/officeart/2008/layout/HorizontalMultiLevelHierarchy"/>
    <dgm:cxn modelId="{EFC29616-0B0E-437F-866F-40F6D24F1815}" type="presParOf" srcId="{88F6D4B2-1DB3-4B75-B942-D72BABE345AB}" destId="{E67F4D79-A274-41E8-BC84-E11D7B5FDAE1}" srcOrd="0" destOrd="0" presId="urn:microsoft.com/office/officeart/2008/layout/HorizontalMultiLevelHierarchy"/>
    <dgm:cxn modelId="{55C64CE8-6EB7-4FB6-A251-76052ABF43B4}" type="presParOf" srcId="{88F6D4B2-1DB3-4B75-B942-D72BABE345AB}" destId="{565A7931-D52C-4691-8E7F-56AABC0B12F8}" srcOrd="1" destOrd="0" presId="urn:microsoft.com/office/officeart/2008/layout/HorizontalMultiLevelHierarchy"/>
    <dgm:cxn modelId="{2CE086A6-5FBC-487E-BD33-D11A23B16769}" type="presParOf" srcId="{E0954D3C-F16A-456A-8B96-88C28D7A82EA}" destId="{09FCB804-B3E1-46E3-87C9-8C8A44AA05CB}" srcOrd="2" destOrd="0" presId="urn:microsoft.com/office/officeart/2008/layout/HorizontalMultiLevelHierarchy"/>
    <dgm:cxn modelId="{07B267AC-A207-49FD-99B5-5C8AC51F73E0}" type="presParOf" srcId="{09FCB804-B3E1-46E3-87C9-8C8A44AA05CB}" destId="{47E5EF83-8292-4A68-B8ED-8E7E5182493E}" srcOrd="0" destOrd="0" presId="urn:microsoft.com/office/officeart/2008/layout/HorizontalMultiLevelHierarchy"/>
    <dgm:cxn modelId="{AF8BDEA7-07FB-48DA-8C43-C57ECD80F068}" type="presParOf" srcId="{E0954D3C-F16A-456A-8B96-88C28D7A82EA}" destId="{FA261E94-8ED9-431C-A791-21B27B0CDC20}" srcOrd="3" destOrd="0" presId="urn:microsoft.com/office/officeart/2008/layout/HorizontalMultiLevelHierarchy"/>
    <dgm:cxn modelId="{AE54969A-2A7A-4FCF-BC3B-4438F0C5161A}" type="presParOf" srcId="{FA261E94-8ED9-431C-A791-21B27B0CDC20}" destId="{F91576CC-0ECC-4597-92E5-AC13A534C86F}" srcOrd="0" destOrd="0" presId="urn:microsoft.com/office/officeart/2008/layout/HorizontalMultiLevelHierarchy"/>
    <dgm:cxn modelId="{8B40EC7D-E053-43F7-89CC-718E73B411ED}" type="presParOf" srcId="{FA261E94-8ED9-431C-A791-21B27B0CDC20}" destId="{C5C14810-48AE-480F-B861-CD0D3B6794E3}" srcOrd="1" destOrd="0" presId="urn:microsoft.com/office/officeart/2008/layout/HorizontalMultiLevelHierarchy"/>
    <dgm:cxn modelId="{7B4EE384-2D76-47A9-95DC-D57E88859137}" type="presParOf" srcId="{E0954D3C-F16A-456A-8B96-88C28D7A82EA}" destId="{D71B468A-3EEF-4BF2-BE1E-813346400DA8}" srcOrd="4" destOrd="0" presId="urn:microsoft.com/office/officeart/2008/layout/HorizontalMultiLevelHierarchy"/>
    <dgm:cxn modelId="{CB3DFB11-40D0-4343-A009-D86979E872AB}" type="presParOf" srcId="{D71B468A-3EEF-4BF2-BE1E-813346400DA8}" destId="{6E52FA98-8844-4FCB-8F83-B308E28074FB}" srcOrd="0" destOrd="0" presId="urn:microsoft.com/office/officeart/2008/layout/HorizontalMultiLevelHierarchy"/>
    <dgm:cxn modelId="{AC2E298F-F224-4952-857C-C2B4D384F94E}" type="presParOf" srcId="{E0954D3C-F16A-456A-8B96-88C28D7A82EA}" destId="{A9942429-CD10-44C2-AD69-9D4D7E978A3F}" srcOrd="5" destOrd="0" presId="urn:microsoft.com/office/officeart/2008/layout/HorizontalMultiLevelHierarchy"/>
    <dgm:cxn modelId="{DFD00F69-7BEF-4DA6-B25D-5B5001E3284F}" type="presParOf" srcId="{A9942429-CD10-44C2-AD69-9D4D7E978A3F}" destId="{5770C933-7B99-4F60-B9C5-51F17224A5E4}" srcOrd="0" destOrd="0" presId="urn:microsoft.com/office/officeart/2008/layout/HorizontalMultiLevelHierarchy"/>
    <dgm:cxn modelId="{A30EA67F-801D-470C-9483-7D36CE0CD936}" type="presParOf" srcId="{A9942429-CD10-44C2-AD69-9D4D7E978A3F}" destId="{588452C6-FF17-47EA-8F80-C59FB8479DA2}" srcOrd="1" destOrd="0" presId="urn:microsoft.com/office/officeart/2008/layout/HorizontalMultiLevelHierarchy"/>
    <dgm:cxn modelId="{8CE92243-E52F-428E-9E3F-8DAB24FBD4EF}" type="presParOf" srcId="{E0954D3C-F16A-456A-8B96-88C28D7A82EA}" destId="{189824A4-2DA4-4050-9ED4-F83AAC73B7D8}" srcOrd="6" destOrd="0" presId="urn:microsoft.com/office/officeart/2008/layout/HorizontalMultiLevelHierarchy"/>
    <dgm:cxn modelId="{C40350CC-FCDC-4C46-A1C9-59903DE98E39}" type="presParOf" srcId="{189824A4-2DA4-4050-9ED4-F83AAC73B7D8}" destId="{7AD3A171-03C2-4353-89D6-46F7F0AA4201}" srcOrd="0" destOrd="0" presId="urn:microsoft.com/office/officeart/2008/layout/HorizontalMultiLevelHierarchy"/>
    <dgm:cxn modelId="{DF6B7E9E-1114-4E52-9408-1C7583D8104F}" type="presParOf" srcId="{E0954D3C-F16A-456A-8B96-88C28D7A82EA}" destId="{463041E8-2B8C-44F0-8504-C8E9615FADCA}" srcOrd="7" destOrd="0" presId="urn:microsoft.com/office/officeart/2008/layout/HorizontalMultiLevelHierarchy"/>
    <dgm:cxn modelId="{9E44F726-610E-432C-8F39-7B31B391AB5C}" type="presParOf" srcId="{463041E8-2B8C-44F0-8504-C8E9615FADCA}" destId="{99FBDE84-3500-415C-828A-2E2D7AE3AFCE}" srcOrd="0" destOrd="0" presId="urn:microsoft.com/office/officeart/2008/layout/HorizontalMultiLevelHierarchy"/>
    <dgm:cxn modelId="{82DCA8B6-8D6A-40A8-BA95-7CC470B243E5}" type="presParOf" srcId="{463041E8-2B8C-44F0-8504-C8E9615FADCA}" destId="{38FE4D85-833D-4E68-81A6-B686CAA8926E}" srcOrd="1" destOrd="0" presId="urn:microsoft.com/office/officeart/2008/layout/HorizontalMultiLevelHierarchy"/>
    <dgm:cxn modelId="{C8657B05-AA14-46BB-BB83-2B9AFBE5AB41}" type="presParOf" srcId="{E0954D3C-F16A-456A-8B96-88C28D7A82EA}" destId="{40F0B5D5-6B16-457E-89DB-4A72345AFC7B}" srcOrd="8" destOrd="0" presId="urn:microsoft.com/office/officeart/2008/layout/HorizontalMultiLevelHierarchy"/>
    <dgm:cxn modelId="{BBE46667-3260-4C68-B4AE-F05DB078A76E}" type="presParOf" srcId="{40F0B5D5-6B16-457E-89DB-4A72345AFC7B}" destId="{17A1815B-B9C8-4388-AD52-340D86CB50D7}" srcOrd="0" destOrd="0" presId="urn:microsoft.com/office/officeart/2008/layout/HorizontalMultiLevelHierarchy"/>
    <dgm:cxn modelId="{F847C94F-81A7-4D1B-BA3D-FCB8FEE62E57}" type="presParOf" srcId="{E0954D3C-F16A-456A-8B96-88C28D7A82EA}" destId="{7E7D6649-1026-4066-9FBB-BA659E89B0DE}" srcOrd="9" destOrd="0" presId="urn:microsoft.com/office/officeart/2008/layout/HorizontalMultiLevelHierarchy"/>
    <dgm:cxn modelId="{D94E59F4-020B-404E-A65E-39B16F091A2D}" type="presParOf" srcId="{7E7D6649-1026-4066-9FBB-BA659E89B0DE}" destId="{050DAF36-8AF9-4C65-9A07-53FF78282D09}" srcOrd="0" destOrd="0" presId="urn:microsoft.com/office/officeart/2008/layout/HorizontalMultiLevelHierarchy"/>
    <dgm:cxn modelId="{6FBED970-AF10-41C7-90D4-17466F96CC96}" type="presParOf" srcId="{7E7D6649-1026-4066-9FBB-BA659E89B0DE}" destId="{F7497A2F-4216-42A9-9B4F-100CE273DB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0B5D5-6B16-457E-89DB-4A72345AFC7B}">
      <dsp:nvSpPr>
        <dsp:cNvPr id="0" name=""/>
        <dsp:cNvSpPr/>
      </dsp:nvSpPr>
      <dsp:spPr>
        <a:xfrm>
          <a:off x="972731" y="2681018"/>
          <a:ext cx="360608" cy="137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04" y="0"/>
              </a:lnTo>
              <a:lnTo>
                <a:pt x="180304" y="1374268"/>
              </a:lnTo>
              <a:lnTo>
                <a:pt x="360608" y="13742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117515" y="3332632"/>
        <a:ext cx="71039" cy="71039"/>
      </dsp:txXfrm>
    </dsp:sp>
    <dsp:sp modelId="{189824A4-2DA4-4050-9ED4-F83AAC73B7D8}">
      <dsp:nvSpPr>
        <dsp:cNvPr id="0" name=""/>
        <dsp:cNvSpPr/>
      </dsp:nvSpPr>
      <dsp:spPr>
        <a:xfrm>
          <a:off x="972731" y="2681018"/>
          <a:ext cx="360608" cy="68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04" y="0"/>
              </a:lnTo>
              <a:lnTo>
                <a:pt x="180304" y="687134"/>
              </a:lnTo>
              <a:lnTo>
                <a:pt x="360608" y="6871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133635" y="3005184"/>
        <a:ext cx="38800" cy="38800"/>
      </dsp:txXfrm>
    </dsp:sp>
    <dsp:sp modelId="{D71B468A-3EEF-4BF2-BE1E-813346400DA8}">
      <dsp:nvSpPr>
        <dsp:cNvPr id="0" name=""/>
        <dsp:cNvSpPr/>
      </dsp:nvSpPr>
      <dsp:spPr>
        <a:xfrm>
          <a:off x="972731" y="2635298"/>
          <a:ext cx="360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608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144020" y="2672002"/>
        <a:ext cx="18030" cy="18030"/>
      </dsp:txXfrm>
    </dsp:sp>
    <dsp:sp modelId="{09FCB804-B3E1-46E3-87C9-8C8A44AA05CB}">
      <dsp:nvSpPr>
        <dsp:cNvPr id="0" name=""/>
        <dsp:cNvSpPr/>
      </dsp:nvSpPr>
      <dsp:spPr>
        <a:xfrm>
          <a:off x="972731" y="1993883"/>
          <a:ext cx="360608" cy="687134"/>
        </a:xfrm>
        <a:custGeom>
          <a:avLst/>
          <a:gdLst/>
          <a:ahLst/>
          <a:cxnLst/>
          <a:rect l="0" t="0" r="0" b="0"/>
          <a:pathLst>
            <a:path>
              <a:moveTo>
                <a:pt x="0" y="687134"/>
              </a:moveTo>
              <a:lnTo>
                <a:pt x="180304" y="687134"/>
              </a:lnTo>
              <a:lnTo>
                <a:pt x="180304" y="0"/>
              </a:lnTo>
              <a:lnTo>
                <a:pt x="36060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133635" y="2318050"/>
        <a:ext cx="38800" cy="38800"/>
      </dsp:txXfrm>
    </dsp:sp>
    <dsp:sp modelId="{E111726E-959A-4DA3-92B5-CE1EB8B249B5}">
      <dsp:nvSpPr>
        <dsp:cNvPr id="0" name=""/>
        <dsp:cNvSpPr/>
      </dsp:nvSpPr>
      <dsp:spPr>
        <a:xfrm>
          <a:off x="3136379" y="1306749"/>
          <a:ext cx="360608" cy="1030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04" y="0"/>
              </a:lnTo>
              <a:lnTo>
                <a:pt x="180304" y="1030701"/>
              </a:lnTo>
              <a:lnTo>
                <a:pt x="360608" y="103070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89384" y="1794801"/>
        <a:ext cx="54598" cy="54598"/>
      </dsp:txXfrm>
    </dsp:sp>
    <dsp:sp modelId="{90C56024-3455-42FE-8C62-472612DBFE87}">
      <dsp:nvSpPr>
        <dsp:cNvPr id="0" name=""/>
        <dsp:cNvSpPr/>
      </dsp:nvSpPr>
      <dsp:spPr>
        <a:xfrm>
          <a:off x="5300027" y="1650316"/>
          <a:ext cx="360608" cy="68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04" y="0"/>
              </a:lnTo>
              <a:lnTo>
                <a:pt x="180304" y="687134"/>
              </a:lnTo>
              <a:lnTo>
                <a:pt x="360608" y="687134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60931" y="1974483"/>
        <a:ext cx="38800" cy="38800"/>
      </dsp:txXfrm>
    </dsp:sp>
    <dsp:sp modelId="{09FD1921-4969-46B5-9520-92D400C3B2E8}">
      <dsp:nvSpPr>
        <dsp:cNvPr id="0" name=""/>
        <dsp:cNvSpPr/>
      </dsp:nvSpPr>
      <dsp:spPr>
        <a:xfrm>
          <a:off x="5300027" y="1604596"/>
          <a:ext cx="360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608" y="4572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71316" y="1641301"/>
        <a:ext cx="18030" cy="18030"/>
      </dsp:txXfrm>
    </dsp:sp>
    <dsp:sp modelId="{14FF47DD-3A38-4D84-944A-FBD5C8D8E138}">
      <dsp:nvSpPr>
        <dsp:cNvPr id="0" name=""/>
        <dsp:cNvSpPr/>
      </dsp:nvSpPr>
      <dsp:spPr>
        <a:xfrm>
          <a:off x="5300027" y="963182"/>
          <a:ext cx="360608" cy="687134"/>
        </a:xfrm>
        <a:custGeom>
          <a:avLst/>
          <a:gdLst/>
          <a:ahLst/>
          <a:cxnLst/>
          <a:rect l="0" t="0" r="0" b="0"/>
          <a:pathLst>
            <a:path>
              <a:moveTo>
                <a:pt x="0" y="687134"/>
              </a:moveTo>
              <a:lnTo>
                <a:pt x="180304" y="687134"/>
              </a:lnTo>
              <a:lnTo>
                <a:pt x="180304" y="0"/>
              </a:lnTo>
              <a:lnTo>
                <a:pt x="360608" y="0"/>
              </a:lnTo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60931" y="1287349"/>
        <a:ext cx="38800" cy="38800"/>
      </dsp:txXfrm>
    </dsp:sp>
    <dsp:sp modelId="{4040D2E4-01F0-457E-9C43-299337C576F5}">
      <dsp:nvSpPr>
        <dsp:cNvPr id="0" name=""/>
        <dsp:cNvSpPr/>
      </dsp:nvSpPr>
      <dsp:spPr>
        <a:xfrm>
          <a:off x="3136379" y="1306749"/>
          <a:ext cx="360608" cy="343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04" y="0"/>
              </a:lnTo>
              <a:lnTo>
                <a:pt x="180304" y="343567"/>
              </a:lnTo>
              <a:lnTo>
                <a:pt x="360608" y="34356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304231" y="1466081"/>
        <a:ext cx="24903" cy="24903"/>
      </dsp:txXfrm>
    </dsp:sp>
    <dsp:sp modelId="{6DC5C81A-B28E-423C-BDDC-56256B1F3691}">
      <dsp:nvSpPr>
        <dsp:cNvPr id="0" name=""/>
        <dsp:cNvSpPr/>
      </dsp:nvSpPr>
      <dsp:spPr>
        <a:xfrm>
          <a:off x="3136379" y="963182"/>
          <a:ext cx="360608" cy="343567"/>
        </a:xfrm>
        <a:custGeom>
          <a:avLst/>
          <a:gdLst/>
          <a:ahLst/>
          <a:cxnLst/>
          <a:rect l="0" t="0" r="0" b="0"/>
          <a:pathLst>
            <a:path>
              <a:moveTo>
                <a:pt x="0" y="343567"/>
              </a:moveTo>
              <a:lnTo>
                <a:pt x="180304" y="343567"/>
              </a:lnTo>
              <a:lnTo>
                <a:pt x="180304" y="0"/>
              </a:lnTo>
              <a:lnTo>
                <a:pt x="360608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304231" y="1122514"/>
        <a:ext cx="24903" cy="24903"/>
      </dsp:txXfrm>
    </dsp:sp>
    <dsp:sp modelId="{05185C35-E723-42F5-8368-03DAB074FE24}">
      <dsp:nvSpPr>
        <dsp:cNvPr id="0" name=""/>
        <dsp:cNvSpPr/>
      </dsp:nvSpPr>
      <dsp:spPr>
        <a:xfrm>
          <a:off x="3136379" y="276048"/>
          <a:ext cx="360608" cy="1030701"/>
        </a:xfrm>
        <a:custGeom>
          <a:avLst/>
          <a:gdLst/>
          <a:ahLst/>
          <a:cxnLst/>
          <a:rect l="0" t="0" r="0" b="0"/>
          <a:pathLst>
            <a:path>
              <a:moveTo>
                <a:pt x="0" y="1030701"/>
              </a:moveTo>
              <a:lnTo>
                <a:pt x="180304" y="1030701"/>
              </a:lnTo>
              <a:lnTo>
                <a:pt x="180304" y="0"/>
              </a:lnTo>
              <a:lnTo>
                <a:pt x="360608" y="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89384" y="764100"/>
        <a:ext cx="54598" cy="54598"/>
      </dsp:txXfrm>
    </dsp:sp>
    <dsp:sp modelId="{37742D5A-3B31-46A8-91B8-C8646E7EDC96}">
      <dsp:nvSpPr>
        <dsp:cNvPr id="0" name=""/>
        <dsp:cNvSpPr/>
      </dsp:nvSpPr>
      <dsp:spPr>
        <a:xfrm>
          <a:off x="972731" y="1306749"/>
          <a:ext cx="360608" cy="1374268"/>
        </a:xfrm>
        <a:custGeom>
          <a:avLst/>
          <a:gdLst/>
          <a:ahLst/>
          <a:cxnLst/>
          <a:rect l="0" t="0" r="0" b="0"/>
          <a:pathLst>
            <a:path>
              <a:moveTo>
                <a:pt x="0" y="1374268"/>
              </a:moveTo>
              <a:lnTo>
                <a:pt x="180304" y="1374268"/>
              </a:lnTo>
              <a:lnTo>
                <a:pt x="180304" y="0"/>
              </a:lnTo>
              <a:lnTo>
                <a:pt x="36060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117515" y="1958364"/>
        <a:ext cx="71039" cy="71039"/>
      </dsp:txXfrm>
    </dsp:sp>
    <dsp:sp modelId="{2548B9D8-B3B9-4E2A-8AF2-1728A6B4D1BA}">
      <dsp:nvSpPr>
        <dsp:cNvPr id="0" name=""/>
        <dsp:cNvSpPr/>
      </dsp:nvSpPr>
      <dsp:spPr>
        <a:xfrm rot="16200000">
          <a:off x="-748720" y="2406164"/>
          <a:ext cx="2893196" cy="549707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rgbClr val="00B050">
                <a:lumMod val="31000"/>
                <a:lumOff val="69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noProof="0" dirty="0"/>
            <a:t>Physics</a:t>
          </a:r>
        </a:p>
      </dsp:txBody>
      <dsp:txXfrm>
        <a:off x="-748720" y="2406164"/>
        <a:ext cx="2893196" cy="549707"/>
      </dsp:txXfrm>
    </dsp:sp>
    <dsp:sp modelId="{6153FC31-6E73-449B-8428-D8B852DFCD28}">
      <dsp:nvSpPr>
        <dsp:cNvPr id="0" name=""/>
        <dsp:cNvSpPr/>
      </dsp:nvSpPr>
      <dsp:spPr>
        <a:xfrm>
          <a:off x="1333339" y="1031896"/>
          <a:ext cx="1803040" cy="549707"/>
        </a:xfrm>
        <a:prstGeom prst="rect">
          <a:avLst/>
        </a:prstGeom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Mechanics</a:t>
          </a:r>
        </a:p>
      </dsp:txBody>
      <dsp:txXfrm>
        <a:off x="1333339" y="1031896"/>
        <a:ext cx="1803040" cy="549707"/>
      </dsp:txXfrm>
    </dsp:sp>
    <dsp:sp modelId="{B502F0C1-C011-4F5D-B8CB-37FF1AA39877}">
      <dsp:nvSpPr>
        <dsp:cNvPr id="0" name=""/>
        <dsp:cNvSpPr/>
      </dsp:nvSpPr>
      <dsp:spPr>
        <a:xfrm>
          <a:off x="3496987" y="1194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Elasticity</a:t>
          </a:r>
        </a:p>
      </dsp:txBody>
      <dsp:txXfrm>
        <a:off x="3496987" y="1194"/>
        <a:ext cx="1803040" cy="549707"/>
      </dsp:txXfrm>
    </dsp:sp>
    <dsp:sp modelId="{A02BC7E8-AF06-493C-9802-F500D39B5504}">
      <dsp:nvSpPr>
        <dsp:cNvPr id="0" name=""/>
        <dsp:cNvSpPr/>
      </dsp:nvSpPr>
      <dsp:spPr>
        <a:xfrm>
          <a:off x="3496987" y="688329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Mechanics of bodies</a:t>
          </a:r>
        </a:p>
      </dsp:txBody>
      <dsp:txXfrm>
        <a:off x="3496987" y="688329"/>
        <a:ext cx="1803040" cy="549707"/>
      </dsp:txXfrm>
    </dsp:sp>
    <dsp:sp modelId="{19A949D2-6EB6-4769-9DCF-5C962113FEF7}">
      <dsp:nvSpPr>
        <dsp:cNvPr id="0" name=""/>
        <dsp:cNvSpPr/>
      </dsp:nvSpPr>
      <dsp:spPr>
        <a:xfrm>
          <a:off x="3496987" y="1375463"/>
          <a:ext cx="1803040" cy="549707"/>
        </a:xfrm>
        <a:prstGeom prst="rect">
          <a:avLst/>
        </a:prstGeom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Mechanics of fluids</a:t>
          </a:r>
        </a:p>
      </dsp:txBody>
      <dsp:txXfrm>
        <a:off x="3496987" y="1375463"/>
        <a:ext cx="1803040" cy="549707"/>
      </dsp:txXfrm>
    </dsp:sp>
    <dsp:sp modelId="{126D1DF1-44F7-4768-8D16-F22CF0FE4F54}">
      <dsp:nvSpPr>
        <dsp:cNvPr id="0" name=""/>
        <dsp:cNvSpPr/>
      </dsp:nvSpPr>
      <dsp:spPr>
        <a:xfrm>
          <a:off x="5660635" y="688329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5000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Statics</a:t>
          </a:r>
        </a:p>
      </dsp:txBody>
      <dsp:txXfrm>
        <a:off x="5660635" y="688329"/>
        <a:ext cx="1803040" cy="549707"/>
      </dsp:txXfrm>
    </dsp:sp>
    <dsp:sp modelId="{8C3398D8-78F9-4117-8802-22DED3E83545}">
      <dsp:nvSpPr>
        <dsp:cNvPr id="0" name=""/>
        <dsp:cNvSpPr/>
      </dsp:nvSpPr>
      <dsp:spPr>
        <a:xfrm>
          <a:off x="5660635" y="1375463"/>
          <a:ext cx="1803040" cy="549707"/>
        </a:xfrm>
        <a:prstGeom prst="rect">
          <a:avLst/>
        </a:prstGeom>
        <a:gradFill rotWithShape="0">
          <a:gsLst>
            <a:gs pos="0">
              <a:srgbClr val="FF0000">
                <a:lumMod val="98000"/>
                <a:lumOff val="2000"/>
              </a:srgbClr>
            </a:gs>
            <a:gs pos="50000">
              <a:srgbClr val="FF0000"/>
            </a:gs>
            <a:gs pos="100000">
              <a:srgbClr val="FF0000">
                <a:lumMod val="99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Fluid Dynamics</a:t>
          </a:r>
        </a:p>
      </dsp:txBody>
      <dsp:txXfrm>
        <a:off x="5660635" y="1375463"/>
        <a:ext cx="1803040" cy="549707"/>
      </dsp:txXfrm>
    </dsp:sp>
    <dsp:sp modelId="{E956ACDD-F6AF-4032-8399-F5BA27D60B3A}">
      <dsp:nvSpPr>
        <dsp:cNvPr id="0" name=""/>
        <dsp:cNvSpPr/>
      </dsp:nvSpPr>
      <dsp:spPr>
        <a:xfrm>
          <a:off x="5660635" y="2062597"/>
          <a:ext cx="1803040" cy="549707"/>
        </a:xfrm>
        <a:prstGeom prst="rect">
          <a:avLst/>
        </a:prstGeom>
        <a:gradFill rotWithShape="0">
          <a:gsLst>
            <a:gs pos="0">
              <a:srgbClr val="FF0000"/>
            </a:gs>
            <a:gs pos="50000">
              <a:schemeClr val="accent2"/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Gas Dynamics</a:t>
          </a:r>
        </a:p>
      </dsp:txBody>
      <dsp:txXfrm>
        <a:off x="5660635" y="2062597"/>
        <a:ext cx="1803040" cy="549707"/>
      </dsp:txXfrm>
    </dsp:sp>
    <dsp:sp modelId="{E67F4D79-A274-41E8-BC84-E11D7B5FDAE1}">
      <dsp:nvSpPr>
        <dsp:cNvPr id="0" name=""/>
        <dsp:cNvSpPr/>
      </dsp:nvSpPr>
      <dsp:spPr>
        <a:xfrm>
          <a:off x="3496987" y="2062597"/>
          <a:ext cx="1803040" cy="549707"/>
        </a:xfrm>
        <a:prstGeom prst="rect">
          <a:avLst/>
        </a:prstGeom>
        <a:gradFill rotWithShape="0">
          <a:gsLst>
            <a:gs pos="0">
              <a:schemeClr val="accent2"/>
            </a:gs>
            <a:gs pos="50000">
              <a:schemeClr val="accent2"/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Thermodynamics</a:t>
          </a:r>
        </a:p>
      </dsp:txBody>
      <dsp:txXfrm>
        <a:off x="3496987" y="2062597"/>
        <a:ext cx="1803040" cy="549707"/>
      </dsp:txXfrm>
    </dsp:sp>
    <dsp:sp modelId="{F91576CC-0ECC-4597-92E5-AC13A534C86F}">
      <dsp:nvSpPr>
        <dsp:cNvPr id="0" name=""/>
        <dsp:cNvSpPr/>
      </dsp:nvSpPr>
      <dsp:spPr>
        <a:xfrm>
          <a:off x="1333339" y="1719030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Optics</a:t>
          </a:r>
        </a:p>
      </dsp:txBody>
      <dsp:txXfrm>
        <a:off x="1333339" y="1719030"/>
        <a:ext cx="1803040" cy="549707"/>
      </dsp:txXfrm>
    </dsp:sp>
    <dsp:sp modelId="{5770C933-7B99-4F60-B9C5-51F17224A5E4}">
      <dsp:nvSpPr>
        <dsp:cNvPr id="0" name=""/>
        <dsp:cNvSpPr/>
      </dsp:nvSpPr>
      <dsp:spPr>
        <a:xfrm>
          <a:off x="1333339" y="2406164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Electricity and magnetisms</a:t>
          </a:r>
        </a:p>
      </dsp:txBody>
      <dsp:txXfrm>
        <a:off x="1333339" y="2406164"/>
        <a:ext cx="1803040" cy="549707"/>
      </dsp:txXfrm>
    </dsp:sp>
    <dsp:sp modelId="{99FBDE84-3500-415C-828A-2E2D7AE3AFCE}">
      <dsp:nvSpPr>
        <dsp:cNvPr id="0" name=""/>
        <dsp:cNvSpPr/>
      </dsp:nvSpPr>
      <dsp:spPr>
        <a:xfrm>
          <a:off x="1333339" y="3093298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Quantum mechanics</a:t>
          </a:r>
        </a:p>
      </dsp:txBody>
      <dsp:txXfrm>
        <a:off x="1333339" y="3093298"/>
        <a:ext cx="1803040" cy="549707"/>
      </dsp:txXfrm>
    </dsp:sp>
    <dsp:sp modelId="{050DAF36-8AF9-4C65-9A07-53FF78282D09}">
      <dsp:nvSpPr>
        <dsp:cNvPr id="0" name=""/>
        <dsp:cNvSpPr/>
      </dsp:nvSpPr>
      <dsp:spPr>
        <a:xfrm>
          <a:off x="1333339" y="3780432"/>
          <a:ext cx="1803040" cy="549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/>
            <a:t>...</a:t>
          </a:r>
        </a:p>
      </dsp:txBody>
      <dsp:txXfrm>
        <a:off x="1333339" y="3780432"/>
        <a:ext cx="1803040" cy="54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28F4-CE3B-467B-8F40-43D1A027A39C}" type="datetimeFigureOut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F672-F227-4772-822B-B29FD32E6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8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04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7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29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D303BB-FF45-40EC-B476-A86A0F192716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19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73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883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7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86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63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68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94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52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458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12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426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40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822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42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07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715AE-BAD6-437B-9508-CD9914ACB79C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32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217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5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525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869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753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773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79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0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36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81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9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66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F672-F227-4772-822B-B29FD32E68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7AF8-DDBC-4160-919A-FA00ECE620C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Fluid Mechanics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1" y="215"/>
            <a:ext cx="9220302" cy="16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64F7-CD56-4200-9D70-5E5C98BC9B6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20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41B7-AE42-42C0-9CEC-7F9BE5CAAF2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0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95C3-543B-4461-ABC5-37F0B6BEA3C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Fluid Mechanics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8988-8F8F-47D2-98F8-AEB0E3E4673C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5F4A-5F86-42A3-B3D4-F573348AA401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78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4E55-D43A-48C5-A777-41F02227C596}" type="datetime1">
              <a:rPr lang="cs-CZ" smtClean="0"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6331-FDFF-48B0-AFB3-4ABFA00C0A07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AC3C-E516-409E-B921-E120E3F69D7F}" type="datetime1">
              <a:rPr lang="cs-CZ" smtClean="0"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9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D1E9-645E-456A-9D31-E55E254B66B5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23A-B08D-4E57-B743-905D018EA60B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6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8002-09C2-48EE-B074-770DC283973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Fluid Mechanics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0" b="15348"/>
          <a:stretch/>
        </p:blipFill>
        <p:spPr>
          <a:xfrm>
            <a:off x="7439185" y="0"/>
            <a:ext cx="1699360" cy="8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emf"/><Relationship Id="rId5" Type="http://schemas.openxmlformats.org/officeDocument/2006/relationships/hyperlink" Target="http://home.zcu.cz/~uruba/vyuka/FM/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mailto:uruba@fst.zcu.cz" TargetMode="Externa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7.jpg"/><Relationship Id="rId4" Type="http://schemas.openxmlformats.org/officeDocument/2006/relationships/image" Target="../media/image53.jpeg"/><Relationship Id="rId9" Type="http://schemas.openxmlformats.org/officeDocument/2006/relationships/image" Target="../media/image5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media" Target="../media/media2.mp4"/><Relationship Id="rId7" Type="http://schemas.openxmlformats.org/officeDocument/2006/relationships/image" Target="../media/image7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79.png"/><Relationship Id="rId5" Type="http://schemas.openxmlformats.org/officeDocument/2006/relationships/image" Target="../media/image74.wmf"/><Relationship Id="rId10" Type="http://schemas.openxmlformats.org/officeDocument/2006/relationships/image" Target="../media/image78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3.gif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Fluid Mechanics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318538"/>
          </a:xfrm>
        </p:spPr>
        <p:txBody>
          <a:bodyPr>
            <a:normAutofit/>
          </a:bodyPr>
          <a:lstStyle/>
          <a:p>
            <a:r>
              <a:rPr lang="cs-CZ" noProof="0" dirty="0" smtClean="0"/>
              <a:t>Prof. </a:t>
            </a:r>
            <a:r>
              <a:rPr lang="en-US" noProof="0" dirty="0" smtClean="0"/>
              <a:t>Václav </a:t>
            </a:r>
            <a:r>
              <a:rPr lang="en-US" noProof="0" dirty="0"/>
              <a:t>Uruba</a:t>
            </a:r>
          </a:p>
          <a:p>
            <a:r>
              <a:rPr lang="en-US" noProof="0" dirty="0">
                <a:hlinkClick r:id="rId4"/>
              </a:rPr>
              <a:t>uruba@fst.zcu.cz</a:t>
            </a:r>
            <a:r>
              <a:rPr lang="en-US" noProof="0" dirty="0"/>
              <a:t> </a:t>
            </a:r>
          </a:p>
          <a:p>
            <a:r>
              <a:rPr lang="en-US" dirty="0">
                <a:hlinkClick r:id="rId5"/>
              </a:rPr>
              <a:t>http://home.zcu.cz/~uruba/vyuka/FM</a:t>
            </a:r>
            <a:r>
              <a:rPr lang="en-US" dirty="0" smtClean="0">
                <a:hlinkClick r:id="rId5"/>
              </a:rPr>
              <a:t>/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en-US" noProof="0" dirty="0"/>
          </a:p>
          <a:p>
            <a:r>
              <a:rPr lang="en-US" dirty="0"/>
              <a:t>UWB FME, KKE</a:t>
            </a:r>
          </a:p>
          <a:p>
            <a:r>
              <a:rPr lang="en-US" dirty="0"/>
              <a:t>Institute of Thermomechanics ASCR, CTU in </a:t>
            </a:r>
            <a:r>
              <a:rPr lang="en-US" noProof="0" dirty="0"/>
              <a:t>Prague FME, C</a:t>
            </a:r>
            <a:r>
              <a:rPr lang="en-US" dirty="0"/>
              <a:t>U FFM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CBC0-F326-49B1-B9DB-7FEF6229C74E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79873"/>
              </p:ext>
            </p:extLst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44007"/>
              </p:ext>
            </p:extLst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97728"/>
              </p:ext>
            </p:extLst>
          </p:nvPr>
        </p:nvGraphicFramePr>
        <p:xfrm>
          <a:off x="5422900" y="2882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2900" y="2882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43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  <a:r>
              <a:rPr lang="en-US" dirty="0" err="1"/>
              <a:t>i</a:t>
            </a:r>
            <a:r>
              <a:rPr lang="en-US" dirty="0"/>
              <a:t> fluid mechanics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Experiments in situ</a:t>
            </a:r>
          </a:p>
          <a:p>
            <a:r>
              <a:rPr lang="en-US" dirty="0"/>
              <a:t>Physical modelling – experiments </a:t>
            </a:r>
          </a:p>
          <a:p>
            <a:pPr lvl="2"/>
            <a:r>
              <a:rPr lang="en-US" dirty="0"/>
              <a:t>Basic research</a:t>
            </a:r>
          </a:p>
          <a:p>
            <a:pPr lvl="2"/>
            <a:r>
              <a:rPr lang="en-US" dirty="0"/>
              <a:t>Validation of computations</a:t>
            </a:r>
          </a:p>
          <a:p>
            <a:pPr lvl="2"/>
            <a:r>
              <a:rPr lang="en-US" dirty="0"/>
              <a:t>Quantification</a:t>
            </a:r>
          </a:p>
          <a:p>
            <a:r>
              <a:rPr lang="en-US" dirty="0"/>
              <a:t>Mathematical modelling</a:t>
            </a:r>
          </a:p>
          <a:p>
            <a:pPr lvl="1"/>
            <a:r>
              <a:rPr lang="en-US" dirty="0"/>
              <a:t>Analytical methods</a:t>
            </a:r>
          </a:p>
          <a:p>
            <a:pPr lvl="2"/>
            <a:r>
              <a:rPr lang="en-US" dirty="0"/>
              <a:t>Statics: OK</a:t>
            </a:r>
          </a:p>
          <a:p>
            <a:pPr lvl="2"/>
            <a:r>
              <a:rPr lang="en-US" dirty="0"/>
              <a:t>Dynamics</a:t>
            </a:r>
          </a:p>
          <a:p>
            <a:pPr lvl="3"/>
            <a:r>
              <a:rPr lang="en-US" dirty="0"/>
              <a:t>Unrealistic simplification</a:t>
            </a:r>
          </a:p>
          <a:p>
            <a:pPr lvl="3"/>
            <a:r>
              <a:rPr lang="en-US" dirty="0"/>
              <a:t>Problem understanding</a:t>
            </a:r>
          </a:p>
          <a:p>
            <a:pPr lvl="3"/>
            <a:r>
              <a:rPr lang="en-US" dirty="0"/>
              <a:t>Qualitative estimate</a:t>
            </a:r>
          </a:p>
          <a:p>
            <a:pPr lvl="1"/>
            <a:r>
              <a:rPr lang="en-US" dirty="0"/>
              <a:t>Statistical methods – kinetic theory of gases</a:t>
            </a:r>
          </a:p>
          <a:p>
            <a:pPr lvl="2"/>
            <a:r>
              <a:rPr lang="en-US" dirty="0"/>
              <a:t>Physical nature</a:t>
            </a:r>
          </a:p>
          <a:p>
            <a:pPr lvl="1"/>
            <a:r>
              <a:rPr lang="en-US" dirty="0"/>
              <a:t>Graphical methods, analogies</a:t>
            </a:r>
          </a:p>
          <a:p>
            <a:pPr lvl="3"/>
            <a:r>
              <a:rPr lang="en-US" dirty="0"/>
              <a:t>Unrealistic simplification</a:t>
            </a:r>
          </a:p>
          <a:p>
            <a:pPr lvl="3"/>
            <a:r>
              <a:rPr lang="en-US" dirty="0"/>
              <a:t>Qualitative estimate</a:t>
            </a:r>
          </a:p>
          <a:p>
            <a:pPr lvl="1"/>
            <a:r>
              <a:rPr lang="en-US" dirty="0"/>
              <a:t>Mathematical simulations CFD</a:t>
            </a:r>
          </a:p>
          <a:p>
            <a:pPr lvl="2"/>
            <a:r>
              <a:rPr lang="en-US" dirty="0"/>
              <a:t>Standard method in engineering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107A-25E6-4083-9069-F1058D6184E1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10</a:t>
            </a:fld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869459" y="2594919"/>
            <a:ext cx="1989438" cy="74140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STATICS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869459" y="4001294"/>
            <a:ext cx="1989438" cy="7414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DYNAMICS</a:t>
            </a:r>
          </a:p>
        </p:txBody>
      </p:sp>
      <p:sp>
        <p:nvSpPr>
          <p:cNvPr id="9" name="Ovál 8"/>
          <p:cNvSpPr/>
          <p:nvPr/>
        </p:nvSpPr>
        <p:spPr>
          <a:xfrm>
            <a:off x="1027155" y="3221028"/>
            <a:ext cx="2001795" cy="415944"/>
          </a:xfrm>
          <a:prstGeom prst="ellipse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06414" y="2084396"/>
            <a:ext cx="3765586" cy="4159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38936" y="5395822"/>
            <a:ext cx="2864438" cy="4159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6E953300-68FB-831A-62CB-D025E3D259C4}"/>
              </a:ext>
            </a:extLst>
          </p:cNvPr>
          <p:cNvSpPr/>
          <p:nvPr/>
        </p:nvSpPr>
        <p:spPr>
          <a:xfrm>
            <a:off x="2371155" y="5283016"/>
            <a:ext cx="6719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Computer</a:t>
            </a:r>
            <a:r>
              <a:rPr lang="cs-CZ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Fluid Dynamics</a:t>
            </a:r>
          </a:p>
        </p:txBody>
      </p:sp>
    </p:spTree>
    <p:extLst>
      <p:ext uri="{BB962C8B-B14F-4D97-AF65-F5344CB8AC3E}">
        <p14:creationId xmlns:p14="http://schemas.microsoft.com/office/powerpoint/2010/main" val="11842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</a:t>
            </a:r>
          </a:p>
          <a:p>
            <a:r>
              <a:rPr lang="en-US" dirty="0"/>
              <a:t>Phase of matter</a:t>
            </a:r>
          </a:p>
          <a:p>
            <a:pPr lvl="1"/>
            <a:r>
              <a:rPr lang="en-US" dirty="0"/>
              <a:t>Solid</a:t>
            </a:r>
          </a:p>
          <a:p>
            <a:pPr lvl="1"/>
            <a:r>
              <a:rPr lang="en-US" dirty="0"/>
              <a:t>Liquid</a:t>
            </a:r>
          </a:p>
          <a:p>
            <a:pPr lvl="1"/>
            <a:r>
              <a:rPr lang="en-US" dirty="0"/>
              <a:t>Gas</a:t>
            </a:r>
          </a:p>
          <a:p>
            <a:pPr lvl="1"/>
            <a:r>
              <a:rPr lang="en-US" dirty="0"/>
              <a:t>Plasma</a:t>
            </a:r>
          </a:p>
          <a:p>
            <a:r>
              <a:rPr lang="en-US" dirty="0"/>
              <a:t>Consists of </a:t>
            </a:r>
            <a:r>
              <a:rPr lang="en-US" dirty="0">
                <a:solidFill>
                  <a:srgbClr val="0000FF"/>
                </a:solidFill>
              </a:rPr>
              <a:t>particles </a:t>
            </a:r>
            <a:r>
              <a:rPr lang="en-US" dirty="0"/>
              <a:t>– molecules</a:t>
            </a:r>
          </a:p>
          <a:p>
            <a:r>
              <a:rPr lang="en-US" dirty="0"/>
              <a:t>Interaction between particles</a:t>
            </a:r>
          </a:p>
          <a:p>
            <a:pPr lvl="1"/>
            <a:r>
              <a:rPr lang="en-US" dirty="0"/>
              <a:t>Collisions – </a:t>
            </a:r>
            <a:r>
              <a:rPr lang="en-US" dirty="0">
                <a:solidFill>
                  <a:srgbClr val="0000FF"/>
                </a:solidFill>
              </a:rPr>
              <a:t>elastic spheres</a:t>
            </a:r>
            <a:endParaRPr lang="en-US" dirty="0"/>
          </a:p>
          <a:p>
            <a:pPr lvl="1"/>
            <a:r>
              <a:rPr lang="en-US" dirty="0"/>
              <a:t>Cohesion forces – </a:t>
            </a:r>
            <a:r>
              <a:rPr lang="en-US" dirty="0">
                <a:solidFill>
                  <a:srgbClr val="0000FF"/>
                </a:solidFill>
              </a:rPr>
              <a:t>attractive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0667-65A2-4679-B4C1-3D1C8C57FAD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11</a:t>
            </a:fld>
            <a:endParaRPr lang="cs-CZ"/>
          </a:p>
        </p:txBody>
      </p:sp>
      <p:sp>
        <p:nvSpPr>
          <p:cNvPr id="7" name="Rounded Rectangle 6"/>
          <p:cNvSpPr/>
          <p:nvPr/>
        </p:nvSpPr>
        <p:spPr>
          <a:xfrm>
            <a:off x="976923" y="2891692"/>
            <a:ext cx="1289539" cy="898770"/>
          </a:xfrm>
          <a:prstGeom prst="roundRect">
            <a:avLst/>
          </a:prstGeom>
          <a:noFill/>
          <a:ln w="25400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1847" y="3126154"/>
            <a:ext cx="92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FLUID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uiExpand="1" build="p"/>
      <p:bldP spid="7" grpId="0" uiExpand="1" animBg="1"/>
      <p:bldP spid="8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Molecular forces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47825" y="322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47825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03917"/>
              </p:ext>
            </p:extLst>
          </p:nvPr>
        </p:nvGraphicFramePr>
        <p:xfrm>
          <a:off x="683568" y="3688284"/>
          <a:ext cx="7920880" cy="1623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effectLst/>
                        </a:rPr>
                        <a:t>Cohesion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forces</a:t>
                      </a:r>
                      <a:endParaRPr lang="cs-CZ" sz="1400" dirty="0">
                        <a:effectLst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Thermal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amplitude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Molecules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motion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Statistics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>
                          <a:effectLst/>
                        </a:rPr>
                        <a:t>Solids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effectLst/>
                        </a:rPr>
                        <a:t>Strong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&lt;&lt; </a:t>
                      </a:r>
                      <a:r>
                        <a:rPr lang="en-US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Ordered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quantum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>
                          <a:effectLst/>
                        </a:rPr>
                        <a:t>Liquids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err="1">
                          <a:effectLst/>
                        </a:rPr>
                        <a:t>Intermediate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≈</a:t>
                      </a:r>
                      <a:r>
                        <a:rPr lang="en-US" dirty="0"/>
                        <a:t>  </a:t>
                      </a:r>
                      <a:r>
                        <a:rPr lang="en-US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Partly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ordered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Quantum</a:t>
                      </a:r>
                      <a:r>
                        <a:rPr lang="cs-CZ" dirty="0"/>
                        <a:t> + </a:t>
                      </a:r>
                      <a:r>
                        <a:rPr lang="cs-CZ" dirty="0" err="1"/>
                        <a:t>classic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 err="1">
                          <a:effectLst/>
                        </a:rPr>
                        <a:t>Gases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err="1">
                          <a:effectLst/>
                        </a:rPr>
                        <a:t>Weak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&gt;&gt;</a:t>
                      </a:r>
                      <a:r>
                        <a:rPr lang="en-US" baseline="0" dirty="0"/>
                        <a:t> </a:t>
                      </a:r>
                      <a:r>
                        <a:rPr lang="en-US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Random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Classic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4" name="Picture 2" descr="http://upload.wikimedia.org/wikiversity/en/thumb/8/88/Phases_of_matter.svg/600px-Phases_of_mat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08" y="1340903"/>
            <a:ext cx="571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E2B77FC8-F1AA-4594-922C-79938370485B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11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</p:spTree>
    <p:extLst>
      <p:ext uri="{BB962C8B-B14F-4D97-AF65-F5344CB8AC3E}">
        <p14:creationId xmlns:p14="http://schemas.microsoft.com/office/powerpoint/2010/main" val="15490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noProof="0" dirty="0"/>
              <a:t>Fluid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noProof="0" dirty="0"/>
              <a:t>Liquid</a:t>
            </a:r>
          </a:p>
          <a:p>
            <a:endParaRPr lang="en-US" altLang="cs-CZ" noProof="0" dirty="0"/>
          </a:p>
          <a:p>
            <a:r>
              <a:rPr lang="en-US" altLang="cs-CZ" noProof="0" dirty="0"/>
              <a:t>Gas</a:t>
            </a:r>
          </a:p>
          <a:p>
            <a:endParaRPr lang="en-US" altLang="cs-CZ" noProof="0" dirty="0"/>
          </a:p>
          <a:p>
            <a:r>
              <a:rPr lang="en-US" altLang="cs-CZ" dirty="0"/>
              <a:t>Particles in interaction</a:t>
            </a:r>
            <a:endParaRPr lang="en-US" altLang="cs-CZ" noProof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75" y="1037639"/>
            <a:ext cx="3990476" cy="2342857"/>
          </a:xfrm>
          <a:prstGeom prst="rect">
            <a:avLst/>
          </a:prstGeom>
        </p:spPr>
      </p:pic>
      <p:pic>
        <p:nvPicPr>
          <p:cNvPr id="2" name="Picture 2" descr="http://media.meltybuzz.fr/article-975925-ajust_930/avalan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97" y="3827447"/>
            <a:ext cx="3793356" cy="25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lindalo.com/wp-content/uploads/2013/02/space-the-sky-the-galaxy-stars-Favim.com-481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75" y="3742257"/>
            <a:ext cx="474345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DEE10AB9-FE0D-4CC3-8F7D-3A9E7048855D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</p:spTree>
    <p:extLst>
      <p:ext uri="{BB962C8B-B14F-4D97-AF65-F5344CB8AC3E}">
        <p14:creationId xmlns:p14="http://schemas.microsoft.com/office/powerpoint/2010/main" val="19255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Molecular interactions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Collisions (gas)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Cohesion (liquids)</a:t>
            </a:r>
          </a:p>
        </p:txBody>
      </p:sp>
      <p:pic>
        <p:nvPicPr>
          <p:cNvPr id="5" name="Picture 4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08" y="1412775"/>
            <a:ext cx="3263180" cy="28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DBDFECAC-C406-4D33-973C-00A7BE11A090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19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22" y="4899700"/>
            <a:ext cx="2402113" cy="141943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036991" y="3052484"/>
            <a:ext cx="2940473" cy="1617560"/>
            <a:chOff x="4992023" y="4563534"/>
            <a:chExt cx="2940473" cy="1617560"/>
          </a:xfrm>
        </p:grpSpPr>
        <p:grpSp>
          <p:nvGrpSpPr>
            <p:cNvPr id="6" name="Group 1"/>
            <p:cNvGrpSpPr>
              <a:grpSpLocks noChangeAspect="1"/>
            </p:cNvGrpSpPr>
            <p:nvPr/>
          </p:nvGrpSpPr>
          <p:grpSpPr bwMode="auto">
            <a:xfrm>
              <a:off x="4992023" y="4564556"/>
              <a:ext cx="2940473" cy="1616538"/>
              <a:chOff x="-485" y="3853"/>
              <a:chExt cx="10994" cy="6044"/>
            </a:xfrm>
          </p:grpSpPr>
          <p:sp>
            <p:nvSpPr>
              <p:cNvPr id="7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1419" y="3853"/>
                <a:ext cx="9000" cy="5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V="1">
                <a:off x="2139" y="4393"/>
                <a:ext cx="1" cy="4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2139" y="7993"/>
                <a:ext cx="73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319" y="4753"/>
                <a:ext cx="6684" cy="3728"/>
              </a:xfrm>
              <a:custGeom>
                <a:avLst/>
                <a:gdLst>
                  <a:gd name="T0" fmla="*/ 0 w 7028"/>
                  <a:gd name="T1" fmla="*/ 0 h 3734"/>
                  <a:gd name="T2" fmla="*/ 180 w 7028"/>
                  <a:gd name="T3" fmla="*/ 1800 h 3734"/>
                  <a:gd name="T4" fmla="*/ 720 w 7028"/>
                  <a:gd name="T5" fmla="*/ 3422 h 3734"/>
                  <a:gd name="T6" fmla="*/ 1306 w 7028"/>
                  <a:gd name="T7" fmla="*/ 3727 h 3734"/>
                  <a:gd name="T8" fmla="*/ 2846 w 7028"/>
                  <a:gd name="T9" fmla="*/ 3542 h 3734"/>
                  <a:gd name="T10" fmla="*/ 7028 w 7028"/>
                  <a:gd name="T11" fmla="*/ 3366 h 3734"/>
                  <a:gd name="connsiteX0" fmla="*/ 0 w 10000"/>
                  <a:gd name="connsiteY0" fmla="*/ 0 h 9981"/>
                  <a:gd name="connsiteX1" fmla="*/ 256 w 10000"/>
                  <a:gd name="connsiteY1" fmla="*/ 4821 h 9981"/>
                  <a:gd name="connsiteX2" fmla="*/ 1024 w 10000"/>
                  <a:gd name="connsiteY2" fmla="*/ 9164 h 9981"/>
                  <a:gd name="connsiteX3" fmla="*/ 1858 w 10000"/>
                  <a:gd name="connsiteY3" fmla="*/ 9981 h 9981"/>
                  <a:gd name="connsiteX4" fmla="*/ 4404 w 10000"/>
                  <a:gd name="connsiteY4" fmla="*/ 9281 h 9981"/>
                  <a:gd name="connsiteX5" fmla="*/ 10000 w 10000"/>
                  <a:gd name="connsiteY5" fmla="*/ 9014 h 9981"/>
                  <a:gd name="connsiteX0" fmla="*/ 0 w 10000"/>
                  <a:gd name="connsiteY0" fmla="*/ 0 h 10002"/>
                  <a:gd name="connsiteX1" fmla="*/ 256 w 10000"/>
                  <a:gd name="connsiteY1" fmla="*/ 4830 h 10002"/>
                  <a:gd name="connsiteX2" fmla="*/ 1024 w 10000"/>
                  <a:gd name="connsiteY2" fmla="*/ 9181 h 10002"/>
                  <a:gd name="connsiteX3" fmla="*/ 1858 w 10000"/>
                  <a:gd name="connsiteY3" fmla="*/ 10000 h 10002"/>
                  <a:gd name="connsiteX4" fmla="*/ 4458 w 10000"/>
                  <a:gd name="connsiteY4" fmla="*/ 9093 h 10002"/>
                  <a:gd name="connsiteX5" fmla="*/ 10000 w 10000"/>
                  <a:gd name="connsiteY5" fmla="*/ 9031 h 10002"/>
                  <a:gd name="connsiteX0" fmla="*/ 0 w 9510"/>
                  <a:gd name="connsiteY0" fmla="*/ 0 h 10002"/>
                  <a:gd name="connsiteX1" fmla="*/ 256 w 9510"/>
                  <a:gd name="connsiteY1" fmla="*/ 4830 h 10002"/>
                  <a:gd name="connsiteX2" fmla="*/ 1024 w 9510"/>
                  <a:gd name="connsiteY2" fmla="*/ 9181 h 10002"/>
                  <a:gd name="connsiteX3" fmla="*/ 1858 w 9510"/>
                  <a:gd name="connsiteY3" fmla="*/ 10000 h 10002"/>
                  <a:gd name="connsiteX4" fmla="*/ 4458 w 9510"/>
                  <a:gd name="connsiteY4" fmla="*/ 9093 h 10002"/>
                  <a:gd name="connsiteX5" fmla="*/ 9510 w 9510"/>
                  <a:gd name="connsiteY5" fmla="*/ 8877 h 10002"/>
                  <a:gd name="connsiteX0" fmla="*/ 0 w 10000"/>
                  <a:gd name="connsiteY0" fmla="*/ 0 h 10000"/>
                  <a:gd name="connsiteX1" fmla="*/ 269 w 10000"/>
                  <a:gd name="connsiteY1" fmla="*/ 4829 h 10000"/>
                  <a:gd name="connsiteX2" fmla="*/ 1077 w 10000"/>
                  <a:gd name="connsiteY2" fmla="*/ 9179 h 10000"/>
                  <a:gd name="connsiteX3" fmla="*/ 1954 w 10000"/>
                  <a:gd name="connsiteY3" fmla="*/ 9998 h 10000"/>
                  <a:gd name="connsiteX4" fmla="*/ 4688 w 10000"/>
                  <a:gd name="connsiteY4" fmla="*/ 9091 h 10000"/>
                  <a:gd name="connsiteX5" fmla="*/ 10000 w 10000"/>
                  <a:gd name="connsiteY5" fmla="*/ 887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45" y="1650"/>
                      <a:pt x="89" y="3299"/>
                      <a:pt x="269" y="4829"/>
                    </a:cubicBezTo>
                    <a:cubicBezTo>
                      <a:pt x="449" y="6363"/>
                      <a:pt x="717" y="8364"/>
                      <a:pt x="1077" y="9179"/>
                    </a:cubicBezTo>
                    <a:cubicBezTo>
                      <a:pt x="1437" y="9996"/>
                      <a:pt x="1352" y="10013"/>
                      <a:pt x="1954" y="9998"/>
                    </a:cubicBezTo>
                    <a:cubicBezTo>
                      <a:pt x="2555" y="9983"/>
                      <a:pt x="3263" y="9227"/>
                      <a:pt x="4688" y="9091"/>
                    </a:cubicBezTo>
                    <a:cubicBezTo>
                      <a:pt x="6111" y="8953"/>
                      <a:pt x="6892" y="8924"/>
                      <a:pt x="10000" y="8875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859" y="6553"/>
                <a:ext cx="4500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expulsion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5901" y="8455"/>
                <a:ext cx="3960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attraction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-485" y="4753"/>
                <a:ext cx="2914" cy="1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Intermo-lecular</a:t>
                </a:r>
                <a:r>
                  <a:rPr kumimoji="0" lang="cs-CZ" altLang="cs-CZ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cs-CZ" altLang="cs-CZ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forces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2923" y="7993"/>
                <a:ext cx="1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2140" y="8893"/>
                <a:ext cx="78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8529" y="6980"/>
                <a:ext cx="1980" cy="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kumimoji="0" lang="cs-CZ" altLang="cs-CZ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065" y="8837"/>
                <a:ext cx="1799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cs-CZ" altLang="cs-CZ" sz="1200" b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cs-CZ" altLang="cs-CZ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795434" y="4563534"/>
              <a:ext cx="1286887" cy="636031"/>
              <a:chOff x="5795434" y="4563534"/>
              <a:chExt cx="1286887" cy="63603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876256" y="4725144"/>
                <a:ext cx="206065" cy="21676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34388" y="4725144"/>
                <a:ext cx="206065" cy="21676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142567" y="4737100"/>
                <a:ext cx="4233" cy="20743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 w="sm" len="sm"/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438900" y="5147733"/>
                <a:ext cx="53340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23" idx="0"/>
              </p:cNvCxnSpPr>
              <p:nvPr/>
            </p:nvCxnSpPr>
            <p:spPr>
              <a:xfrm flipV="1">
                <a:off x="6146800" y="4725144"/>
                <a:ext cx="290621" cy="348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134100" y="4936812"/>
                <a:ext cx="303320" cy="3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3" idx="4"/>
              </p:cNvCxnSpPr>
              <p:nvPr/>
            </p:nvCxnSpPr>
            <p:spPr>
              <a:xfrm>
                <a:off x="6437421" y="4941909"/>
                <a:ext cx="1479" cy="20159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976533" y="4941909"/>
                <a:ext cx="2754" cy="19735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5795434" y="4563534"/>
                <a:ext cx="405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d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78601" y="4830233"/>
                <a:ext cx="331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/>
                    <a:cs typeface="Times New Roman"/>
                  </a:rPr>
                  <a:t>d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002" y="4383923"/>
            <a:ext cx="1695911" cy="221687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89452" y="4822502"/>
            <a:ext cx="110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Compare</a:t>
            </a:r>
            <a:r>
              <a:rPr lang="en-US" dirty="0"/>
              <a:t>:</a:t>
            </a:r>
          </a:p>
          <a:p>
            <a:r>
              <a:rPr lang="en-US" dirty="0" err="1"/>
              <a:t>Adhe</a:t>
            </a:r>
            <a:r>
              <a:rPr lang="cs-CZ" dirty="0" err="1"/>
              <a:t>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Molecular structure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FF0000"/>
                </a:solidFill>
              </a:rPr>
              <a:t>Avogadro constant</a:t>
            </a:r>
          </a:p>
          <a:p>
            <a:r>
              <a:rPr lang="en-US" noProof="0" dirty="0"/>
              <a:t>No. </a:t>
            </a:r>
            <a:r>
              <a:rPr lang="en-US" dirty="0"/>
              <a:t>o</a:t>
            </a:r>
            <a:r>
              <a:rPr lang="en-US" noProof="0" dirty="0"/>
              <a:t>f molecules in 1 </a:t>
            </a:r>
            <a:r>
              <a:rPr lang="en-US" noProof="0" dirty="0" err="1"/>
              <a:t>mol</a:t>
            </a:r>
            <a:endParaRPr lang="en-US" noProof="0" dirty="0"/>
          </a:p>
          <a:p>
            <a:r>
              <a:rPr lang="en-US" noProof="0" dirty="0"/>
              <a:t>1 </a:t>
            </a:r>
            <a:r>
              <a:rPr lang="en-US" noProof="0" dirty="0" err="1"/>
              <a:t>mol</a:t>
            </a:r>
            <a:r>
              <a:rPr lang="en-US" noProof="0" dirty="0"/>
              <a:t> of ideal gas: </a:t>
            </a:r>
          </a:p>
          <a:p>
            <a:pPr marL="457200" lvl="1" indent="0">
              <a:buNone/>
            </a:pPr>
            <a:r>
              <a:rPr lang="en-US" noProof="0" dirty="0"/>
              <a:t>24.465 L/</a:t>
            </a:r>
            <a:r>
              <a:rPr lang="en-US" noProof="0" dirty="0" err="1"/>
              <a:t>mol</a:t>
            </a:r>
            <a:r>
              <a:rPr lang="en-US" noProof="0" dirty="0"/>
              <a:t> for 25 °C, 1 bar</a:t>
            </a:r>
          </a:p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noProof="0" dirty="0"/>
              <a:t> = 6.022x10</a:t>
            </a:r>
            <a:r>
              <a:rPr lang="en-US" baseline="30000" noProof="0" dirty="0"/>
              <a:t>23</a:t>
            </a:r>
            <a:r>
              <a:rPr lang="en-US" noProof="0" dirty="0"/>
              <a:t> = 2</a:t>
            </a:r>
            <a:r>
              <a:rPr lang="en-US" baseline="30000" noProof="0" dirty="0"/>
              <a:t>79</a:t>
            </a:r>
          </a:p>
          <a:p>
            <a:r>
              <a:rPr lang="en-US" noProof="0" dirty="0"/>
              <a:t>2.5x10</a:t>
            </a:r>
            <a:r>
              <a:rPr lang="en-US" baseline="30000" noProof="0" dirty="0"/>
              <a:t>25</a:t>
            </a:r>
            <a:r>
              <a:rPr lang="en-US" noProof="0" dirty="0"/>
              <a:t> n/1m</a:t>
            </a:r>
            <a:r>
              <a:rPr lang="en-US" baseline="30000" noProof="0" dirty="0"/>
              <a:t>3</a:t>
            </a:r>
            <a:r>
              <a:rPr lang="en-US" noProof="0" dirty="0"/>
              <a:t>, </a:t>
            </a:r>
            <a:r>
              <a:rPr lang="en-US" noProof="0" dirty="0">
                <a:solidFill>
                  <a:srgbClr val="FF0000"/>
                </a:solidFill>
              </a:rPr>
              <a:t>2.5x10</a:t>
            </a:r>
            <a:r>
              <a:rPr lang="en-US" baseline="30000" noProof="0" dirty="0">
                <a:solidFill>
                  <a:srgbClr val="FF0000"/>
                </a:solidFill>
              </a:rPr>
              <a:t>7</a:t>
            </a:r>
            <a:r>
              <a:rPr lang="en-US" noProof="0" dirty="0"/>
              <a:t> n/</a:t>
            </a:r>
            <a:r>
              <a:rPr lang="en-US" noProof="0" dirty="0">
                <a:solidFill>
                  <a:srgbClr val="FF0000"/>
                </a:solidFill>
              </a:rPr>
              <a:t>1</a:t>
            </a:r>
            <a:r>
              <a:rPr lang="en-US" noProof="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noProof="0" dirty="0">
                <a:solidFill>
                  <a:srgbClr val="FF0000"/>
                </a:solidFill>
              </a:rPr>
              <a:t>m</a:t>
            </a:r>
            <a:r>
              <a:rPr lang="en-US" baseline="30000" noProof="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6" name="Picture 2" descr="File:Avogadro Ame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15" y="1340768"/>
            <a:ext cx="2400201" cy="34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218649" y="50356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1776-1856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3671891" y="3623135"/>
            <a:ext cx="2534277" cy="1011733"/>
            <a:chOff x="5210344" y="4951106"/>
            <a:chExt cx="2534277" cy="1011733"/>
          </a:xfrm>
        </p:grpSpPr>
        <p:sp>
          <p:nvSpPr>
            <p:cNvPr id="4" name="Ovál 3"/>
            <p:cNvSpPr/>
            <p:nvPr/>
          </p:nvSpPr>
          <p:spPr>
            <a:xfrm>
              <a:off x="5210344" y="4951106"/>
              <a:ext cx="715845" cy="477544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356082" y="5593507"/>
              <a:ext cx="238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accent2"/>
                  </a:solidFill>
                </a:rPr>
                <a:t>„fluid materiál </a:t>
              </a:r>
              <a:r>
                <a:rPr lang="cs-CZ" dirty="0" err="1">
                  <a:solidFill>
                    <a:schemeClr val="accent2"/>
                  </a:solidFill>
                </a:rPr>
                <a:t>particle</a:t>
              </a:r>
              <a:r>
                <a:rPr lang="cs-CZ" dirty="0">
                  <a:solidFill>
                    <a:schemeClr val="accent2"/>
                  </a:solidFill>
                </a:rPr>
                <a:t>“</a:t>
              </a:r>
            </a:p>
          </p:txBody>
        </p:sp>
      </p:grpSp>
      <p:sp>
        <p:nvSpPr>
          <p:cNvPr id="9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AC6E40F8-F121-488C-92AE-645B45CD459A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10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Macroscopic quantities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Pressure force</a:t>
            </a:r>
          </a:p>
          <a:p>
            <a:pPr lvl="2"/>
            <a:r>
              <a:rPr lang="en-US" dirty="0"/>
              <a:t>Gas: molecules collisions</a:t>
            </a:r>
          </a:p>
          <a:p>
            <a:pPr lvl="2"/>
            <a:r>
              <a:rPr lang="en-US" dirty="0"/>
              <a:t>Liquid: external acceleration (gravitation)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Shear force</a:t>
            </a:r>
          </a:p>
          <a:p>
            <a:pPr lvl="2"/>
            <a:r>
              <a:rPr lang="en-US" dirty="0"/>
              <a:t>Gas: Exchange of molecules</a:t>
            </a:r>
          </a:p>
          <a:p>
            <a:pPr lvl="2"/>
            <a:r>
              <a:rPr lang="en-US" dirty="0"/>
              <a:t>Liquid: cohesion forces inside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Surface tension</a:t>
            </a:r>
          </a:p>
          <a:p>
            <a:pPr lvl="2"/>
            <a:r>
              <a:rPr lang="en-US" dirty="0"/>
              <a:t>Liquid: cohesion forces on interface with gas</a:t>
            </a:r>
          </a:p>
          <a:p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– kinetic energy of molecules</a:t>
            </a:r>
          </a:p>
          <a:p>
            <a:r>
              <a:rPr lang="en-US" dirty="0">
                <a:solidFill>
                  <a:srgbClr val="FF0000"/>
                </a:solidFill>
              </a:rPr>
              <a:t>Velocity</a:t>
            </a:r>
            <a:r>
              <a:rPr lang="en-US" dirty="0"/>
              <a:t> – group velocity of molecules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0DA1-EA35-45F3-A18D-347F4134191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force on a wall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Gas</a:t>
            </a:r>
          </a:p>
          <a:p>
            <a:pPr marL="0" indent="0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Result: </a:t>
            </a:r>
            <a:r>
              <a:rPr lang="en-US" dirty="0">
                <a:solidFill>
                  <a:srgbClr val="FF0000"/>
                </a:solidFill>
              </a:rPr>
              <a:t>molecules impinging to wall </a:t>
            </a:r>
            <a:r>
              <a:rPr lang="en-US" dirty="0"/>
              <a:t>(elastically)</a:t>
            </a:r>
          </a:p>
          <a:p>
            <a:r>
              <a:rPr lang="en-US" dirty="0"/>
              <a:t>Momentum exchange, 1 impact: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mc</a:t>
            </a:r>
          </a:p>
          <a:p>
            <a:r>
              <a:rPr lang="en-US" dirty="0"/>
              <a:t>Pressure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dirty="0"/>
              <a:t>number of molecules for area unit and time unit (density 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)  x  momentum transfer: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Temperature: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→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err="1">
                <a:latin typeface="Symbol" pitchFamily="18" charset="2"/>
                <a:cs typeface="Times New Roman" pitchFamily="18" charset="0"/>
              </a:rPr>
              <a:t>rT</a:t>
            </a:r>
            <a:endParaRPr lang="en-US" dirty="0">
              <a:latin typeface="Arial" pitchFamily="34" charset="0"/>
              <a:cs typeface="Times New Roman" pitchFamily="18" charset="0"/>
            </a:endParaRPr>
          </a:p>
          <a:p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/>
              <a:t>Liquid</a:t>
            </a:r>
          </a:p>
          <a:p>
            <a:r>
              <a:rPr lang="en-US" dirty="0">
                <a:solidFill>
                  <a:srgbClr val="FF0000"/>
                </a:solidFill>
              </a:rPr>
              <a:t>Adhesion forces</a:t>
            </a:r>
          </a:p>
          <a:p>
            <a:r>
              <a:rPr lang="en-US" dirty="0">
                <a:solidFill>
                  <a:srgbClr val="FF0000"/>
                </a:solidFill>
              </a:rPr>
              <a:t>Weight</a:t>
            </a:r>
            <a:endParaRPr lang="en-US" dirty="0"/>
          </a:p>
        </p:txBody>
      </p:sp>
      <p:pic>
        <p:nvPicPr>
          <p:cNvPr id="4" name="obrázek 6" descr="c:\TempProjekty\applied aerodynamics\www.desktopaero.com\appliedaero\fundamentals\images\Pressure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1268760"/>
            <a:ext cx="51596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454402" y="4237742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Equation of state!!!</a:t>
            </a:r>
          </a:p>
        </p:txBody>
      </p:sp>
      <p:sp>
        <p:nvSpPr>
          <p:cNvPr id="6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1E65768E-41D1-4D19-8762-F5DF2A52E89F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7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17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208494" y="2262320"/>
            <a:ext cx="3227294" cy="758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Momentum transferred towards a body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Mechanika tekutin 01/13</a:t>
            </a:r>
          </a:p>
        </p:txBody>
      </p:sp>
    </p:spTree>
    <p:extLst>
      <p:ext uri="{BB962C8B-B14F-4D97-AF65-F5344CB8AC3E}">
        <p14:creationId xmlns:p14="http://schemas.microsoft.com/office/powerpoint/2010/main" val="40395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force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Gas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Exchange of molecules </a:t>
            </a:r>
            <a:r>
              <a:rPr lang="en-US" dirty="0"/>
              <a:t>between areas with different group velocity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Liquid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Cohesion forces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0BD1-EEDC-42AB-8C7E-B7A47624B79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18</a:t>
            </a:fld>
            <a:endParaRPr lang="cs-CZ"/>
          </a:p>
        </p:txBody>
      </p:sp>
      <p:pic>
        <p:nvPicPr>
          <p:cNvPr id="7" name="obrázek 12" descr="c:\TempProjekty\applied aerodynamics\www.desktopaero.com\appliedaero\fundamentals\images\Shear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289" y="2474927"/>
            <a:ext cx="3377521" cy="117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809904" y="3410431"/>
            <a:ext cx="3907569" cy="33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accent5"/>
                </a:solidFill>
              </a:rPr>
              <a:t>Surface observer                                  Moving observer</a:t>
            </a:r>
          </a:p>
        </p:txBody>
      </p:sp>
      <p:pic>
        <p:nvPicPr>
          <p:cNvPr id="9" name="obrázek 4" descr="c:\TempProjekty\applied aerodynamics\www.desktopaero.com\appliedaero\fundamentals\images\Shea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234" y="2632255"/>
            <a:ext cx="2565632" cy="10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86547" y="3691796"/>
            <a:ext cx="439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Friction stress = rate of momentum change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05501" y="3784571"/>
            <a:ext cx="339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Proportional to molecules velocity</a:t>
            </a:r>
          </a:p>
        </p:txBody>
      </p:sp>
    </p:spTree>
    <p:extLst>
      <p:ext uri="{BB962C8B-B14F-4D97-AF65-F5344CB8AC3E}">
        <p14:creationId xmlns:p14="http://schemas.microsoft.com/office/powerpoint/2010/main" val="18740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(in atmosphere)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„Normal” conditions: 25 °C, 1 bar</a:t>
            </a:r>
          </a:p>
          <a:p>
            <a:r>
              <a:rPr lang="en-US" noProof="0" dirty="0"/>
              <a:t>Molecule: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noProof="0" dirty="0"/>
              <a:t> ≈ 10</a:t>
            </a:r>
            <a:r>
              <a:rPr lang="en-US" baseline="30000" noProof="0" dirty="0"/>
              <a:t>-10</a:t>
            </a:r>
            <a:r>
              <a:rPr lang="en-US" noProof="0" dirty="0"/>
              <a:t>m = 1Å</a:t>
            </a:r>
          </a:p>
          <a:p>
            <a:r>
              <a:rPr lang="en-US" noProof="0" dirty="0"/>
              <a:t>Mean distance: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noProof="0" dirty="0"/>
              <a:t> ≈ 3.10</a:t>
            </a:r>
            <a:r>
              <a:rPr lang="en-US" baseline="30000" noProof="0" dirty="0"/>
              <a:t>-9</a:t>
            </a:r>
            <a:r>
              <a:rPr lang="en-US" noProof="0" dirty="0"/>
              <a:t>m (30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</a:t>
            </a:r>
            <a:endParaRPr lang="en-US" noProof="0" dirty="0">
              <a:latin typeface="+mj-lt"/>
            </a:endParaRPr>
          </a:p>
          <a:p>
            <a:r>
              <a:rPr lang="en-US" noProof="0" dirty="0"/>
              <a:t>Mean free path: </a:t>
            </a:r>
            <a:r>
              <a:rPr lang="en-US" i="1" noProof="0" dirty="0">
                <a:latin typeface="Symbol" panose="05050102010706020507" pitchFamily="18" charset="2"/>
              </a:rPr>
              <a:t>l</a:t>
            </a:r>
            <a:r>
              <a:rPr lang="en-US" noProof="0" dirty="0"/>
              <a:t> ≈ 6.10</a:t>
            </a:r>
            <a:r>
              <a:rPr lang="en-US" baseline="30000" noProof="0" dirty="0"/>
              <a:t>-8</a:t>
            </a:r>
            <a:r>
              <a:rPr lang="en-US" noProof="0" dirty="0"/>
              <a:t>m</a:t>
            </a:r>
            <a:r>
              <a:rPr lang="en-US" dirty="0"/>
              <a:t> (600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>
                <a:cs typeface="Times New Roman" panose="02020603050405020304" pitchFamily="18" charset="0"/>
              </a:rPr>
              <a:t>)</a:t>
            </a:r>
            <a:endParaRPr lang="en-US" noProof="0" dirty="0"/>
          </a:p>
          <a:p>
            <a:r>
              <a:rPr lang="en-US" noProof="0" dirty="0"/>
              <a:t>Mean collision period: </a:t>
            </a:r>
            <a:r>
              <a:rPr lang="en-US" i="1" noProof="0" dirty="0">
                <a:latin typeface="Symbol" panose="05050102010706020507" pitchFamily="18" charset="2"/>
              </a:rPr>
              <a:t>t</a:t>
            </a:r>
            <a:r>
              <a:rPr lang="en-US" noProof="0" dirty="0"/>
              <a:t> ≈ 10</a:t>
            </a:r>
            <a:r>
              <a:rPr lang="en-US" baseline="30000" noProof="0" dirty="0"/>
              <a:t>-10</a:t>
            </a:r>
            <a:r>
              <a:rPr lang="en-US" noProof="0" dirty="0"/>
              <a:t>s</a:t>
            </a:r>
          </a:p>
          <a:p>
            <a:r>
              <a:rPr lang="en-US" noProof="0" dirty="0"/>
              <a:t>Mean velocity: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noProof="0" dirty="0"/>
              <a:t> ≈ 330m/s (≈ 1mm/s)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3902189C-98EC-4255-B503-1D1EB4328EEF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pic>
        <p:nvPicPr>
          <p:cNvPr id="8" name="Picture 2" descr="http://www.astrobio.net/amee/summer_2008/Features/images/PluckingDaisyworldEarth%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28" y="3479180"/>
            <a:ext cx="2497545" cy="24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538607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Linhart, </a:t>
            </a:r>
            <a:r>
              <a:rPr lang="en-US" dirty="0" err="1"/>
              <a:t>Jiří</a:t>
            </a:r>
            <a:r>
              <a:rPr lang="en-US" dirty="0"/>
              <a:t>, </a:t>
            </a:r>
            <a:r>
              <a:rPr lang="en-US" b="1" dirty="0" err="1"/>
              <a:t>Mechanika</a:t>
            </a:r>
            <a:r>
              <a:rPr lang="en-US" b="1" dirty="0"/>
              <a:t> </a:t>
            </a:r>
            <a:r>
              <a:rPr lang="en-US" b="1" dirty="0" err="1"/>
              <a:t>tekutin</a:t>
            </a:r>
            <a:r>
              <a:rPr lang="en-US" b="1" dirty="0"/>
              <a:t> I </a:t>
            </a:r>
            <a:r>
              <a:rPr lang="en-US" dirty="0"/>
              <a:t>, Plzeň, </a:t>
            </a:r>
            <a:r>
              <a:rPr lang="en-US" dirty="0" err="1"/>
              <a:t>Západočeská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 v </a:t>
            </a:r>
            <a:r>
              <a:rPr lang="en-US" dirty="0" err="1"/>
              <a:t>Plzni</a:t>
            </a:r>
            <a:r>
              <a:rPr lang="en-US" dirty="0"/>
              <a:t>, 2009.</a:t>
            </a:r>
          </a:p>
          <a:p>
            <a:r>
              <a:rPr lang="en-US" dirty="0" err="1"/>
              <a:t>Brdička</a:t>
            </a:r>
            <a:r>
              <a:rPr lang="en-US" dirty="0"/>
              <a:t> M; </a:t>
            </a:r>
            <a:r>
              <a:rPr lang="en-US" dirty="0" err="1"/>
              <a:t>Samek</a:t>
            </a:r>
            <a:r>
              <a:rPr lang="en-US" dirty="0"/>
              <a:t> L; </a:t>
            </a:r>
            <a:r>
              <a:rPr lang="en-US" dirty="0" err="1"/>
              <a:t>Sopko</a:t>
            </a:r>
            <a:r>
              <a:rPr lang="en-US" dirty="0"/>
              <a:t> B, </a:t>
            </a:r>
            <a:r>
              <a:rPr lang="en-US" b="1" dirty="0" err="1"/>
              <a:t>Mechanika</a:t>
            </a:r>
            <a:r>
              <a:rPr lang="en-US" b="1" dirty="0"/>
              <a:t> </a:t>
            </a:r>
            <a:r>
              <a:rPr lang="en-US" b="1" dirty="0" err="1"/>
              <a:t>kontinua</a:t>
            </a:r>
            <a:r>
              <a:rPr lang="en-US" dirty="0"/>
              <a:t>, Praha, 2000.</a:t>
            </a:r>
          </a:p>
          <a:p>
            <a:r>
              <a:rPr lang="en-US" dirty="0" err="1"/>
              <a:t>Spurk</a:t>
            </a:r>
            <a:r>
              <a:rPr lang="en-US" dirty="0"/>
              <a:t> JH, </a:t>
            </a:r>
            <a:r>
              <a:rPr lang="en-US" dirty="0" err="1"/>
              <a:t>Aksel</a:t>
            </a:r>
            <a:r>
              <a:rPr lang="en-US" dirty="0"/>
              <a:t> N, </a:t>
            </a:r>
            <a:r>
              <a:rPr lang="en-US" b="1" dirty="0"/>
              <a:t>Fluid Mechanics</a:t>
            </a:r>
            <a:r>
              <a:rPr lang="en-US" dirty="0"/>
              <a:t>, Springer 2008.</a:t>
            </a:r>
          </a:p>
          <a:p>
            <a:r>
              <a:rPr lang="en-US" dirty="0"/>
              <a:t>Durst F., </a:t>
            </a:r>
            <a:r>
              <a:rPr lang="en-US" b="1" dirty="0"/>
              <a:t>Fluid Mechanics - An Introduction to Theory of Fluid Flows</a:t>
            </a:r>
            <a:r>
              <a:rPr lang="en-US" dirty="0"/>
              <a:t>, Springer 2008.</a:t>
            </a:r>
          </a:p>
          <a:p>
            <a:r>
              <a:rPr lang="en-US" dirty="0"/>
              <a:t>Douglas JF, </a:t>
            </a:r>
            <a:r>
              <a:rPr lang="en-US" b="1" dirty="0"/>
              <a:t>Fluid Mechanics</a:t>
            </a:r>
            <a:r>
              <a:rPr lang="en-US" dirty="0"/>
              <a:t>, Pearson, 2005</a:t>
            </a:r>
          </a:p>
          <a:p>
            <a:r>
              <a:rPr lang="en-US" dirty="0" err="1"/>
              <a:t>Kundu</a:t>
            </a:r>
            <a:r>
              <a:rPr lang="en-US" dirty="0"/>
              <a:t> PK, Cohen IM, Dowling DD, </a:t>
            </a:r>
            <a:r>
              <a:rPr lang="en-US" b="1" dirty="0"/>
              <a:t>Fluid Mechanics</a:t>
            </a:r>
            <a:r>
              <a:rPr lang="en-US" dirty="0"/>
              <a:t>, Elsevier, 2011</a:t>
            </a:r>
          </a:p>
          <a:p>
            <a:r>
              <a:rPr lang="en-US" dirty="0" err="1"/>
              <a:t>Cengel</a:t>
            </a:r>
            <a:r>
              <a:rPr lang="en-US" dirty="0"/>
              <a:t> Y, </a:t>
            </a:r>
            <a:r>
              <a:rPr lang="en-US" dirty="0" err="1"/>
              <a:t>Cimbala</a:t>
            </a:r>
            <a:r>
              <a:rPr lang="en-US" dirty="0"/>
              <a:t> J, </a:t>
            </a:r>
            <a:r>
              <a:rPr lang="en-US" b="1" dirty="0"/>
              <a:t>Fluid Mechanics Fundamentals and Applications</a:t>
            </a:r>
            <a:r>
              <a:rPr lang="en-US" dirty="0"/>
              <a:t>, McGraw-Hill, 2013.</a:t>
            </a:r>
          </a:p>
          <a:p>
            <a:r>
              <a:rPr lang="en-US" dirty="0"/>
              <a:t> F. White, </a:t>
            </a:r>
            <a:r>
              <a:rPr lang="en-US" b="1" dirty="0"/>
              <a:t>Fluid Mechanics</a:t>
            </a:r>
            <a:r>
              <a:rPr lang="en-US" dirty="0"/>
              <a:t>, McGraw-Hill, 2010.</a:t>
            </a:r>
          </a:p>
          <a:p>
            <a:r>
              <a:rPr lang="en-US" dirty="0"/>
              <a:t>Munson BR, </a:t>
            </a:r>
            <a:r>
              <a:rPr lang="en-US" dirty="0" err="1"/>
              <a:t>Okiishi</a:t>
            </a:r>
            <a:r>
              <a:rPr lang="en-US" dirty="0"/>
              <a:t> TH, </a:t>
            </a:r>
            <a:r>
              <a:rPr lang="en-US" dirty="0" err="1"/>
              <a:t>Huebsch</a:t>
            </a:r>
            <a:r>
              <a:rPr lang="en-US" dirty="0"/>
              <a:t> WW and </a:t>
            </a:r>
            <a:r>
              <a:rPr lang="en-US" dirty="0" err="1"/>
              <a:t>Rothmayer</a:t>
            </a:r>
            <a:r>
              <a:rPr lang="en-US" dirty="0"/>
              <a:t> AP, </a:t>
            </a:r>
            <a:r>
              <a:rPr lang="en-US" b="1" dirty="0"/>
              <a:t>Fluid Mechanics</a:t>
            </a:r>
            <a:r>
              <a:rPr lang="en-US" dirty="0"/>
              <a:t>, 7 Edition SI Version, Wiley, 2013.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2404-2BE9-4669-8D22-A961FB24BA5F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</a:t>
            </a:fld>
            <a:endParaRPr lang="cs-CZ" dirty="0"/>
          </a:p>
        </p:txBody>
      </p:sp>
      <p:pic>
        <p:nvPicPr>
          <p:cNvPr id="8" name="Obrázek 7" descr="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98" y="4691236"/>
            <a:ext cx="1421927" cy="183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aoblený obdélník 8"/>
          <p:cNvSpPr/>
          <p:nvPr/>
        </p:nvSpPr>
        <p:spPr>
          <a:xfrm>
            <a:off x="628650" y="3516199"/>
            <a:ext cx="5294630" cy="2158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http://www4.alibris-static.com/isbn/97800774224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30" y="4170641"/>
            <a:ext cx="1486146" cy="1694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e.psu.edu/cimbala/Cengel_Cimbala_book/Cengel_Cimbala_Cover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59" y="2806349"/>
            <a:ext cx="1445186" cy="182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ixhst.com/avaxhome/12/1e/001d1e12_mediu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65" y="1855054"/>
            <a:ext cx="1562675" cy="202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ecure-ecsd.elsevier.com/covers/80/Tango2/largest/9780123821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59" y="979077"/>
            <a:ext cx="1324806" cy="188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atmosphere</a:t>
            </a:r>
          </a:p>
        </p:txBody>
      </p:sp>
      <p:pic>
        <p:nvPicPr>
          <p:cNvPr id="9218" name="Picture 2" descr="http://upload.wikimedia.org/wikipedia/commons/thumb/9/9d/Comparison_US_standard_atmosphere_1962.svg/512px-Comparison_US_standard_atmosphere_196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42" y="1443104"/>
            <a:ext cx="4382616" cy="43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A99-319D-445F-9CA9-F063FD97A624}" type="datetime1">
              <a:rPr lang="cs-CZ" smtClean="0"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20</a:t>
            </a:fld>
            <a:endParaRPr lang="cs-CZ"/>
          </a:p>
        </p:txBody>
      </p:sp>
      <p:pic>
        <p:nvPicPr>
          <p:cNvPr id="6" name="Picture 2" descr="http://www.astrobio.net/amee/summer_2008/Features/images/PluckingDaisyworldEarth%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2" y="1309711"/>
            <a:ext cx="3108130" cy="31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03923" y="5177760"/>
            <a:ext cx="2170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Dia</a:t>
            </a:r>
            <a:r>
              <a:rPr lang="en-US" dirty="0"/>
              <a:t> 12 700 km</a:t>
            </a:r>
          </a:p>
          <a:p>
            <a:r>
              <a:rPr lang="en-US" dirty="0"/>
              <a:t>Perimeter 40 000 km</a:t>
            </a:r>
          </a:p>
          <a:p>
            <a:r>
              <a:rPr lang="en-US" dirty="0"/>
              <a:t>1,3 10</a:t>
            </a:r>
            <a:r>
              <a:rPr lang="en-US" baseline="30000" dirty="0"/>
              <a:t>44</a:t>
            </a:r>
            <a:r>
              <a:rPr lang="en-US" dirty="0"/>
              <a:t> of molecules</a:t>
            </a:r>
          </a:p>
        </p:txBody>
      </p:sp>
    </p:spTree>
    <p:extLst>
      <p:ext uri="{BB962C8B-B14F-4D97-AF65-F5344CB8AC3E}">
        <p14:creationId xmlns:p14="http://schemas.microsoft.com/office/powerpoint/2010/main" val="3791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Continuity hypothesis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Fluid movement – length-scale </a:t>
            </a:r>
            <a:r>
              <a:rPr lang="en-US" i="1" kern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dirty="0">
                <a:solidFill>
                  <a:srgbClr val="FF0000"/>
                </a:solidFill>
              </a:rPr>
              <a:t>„Material fluid particle</a:t>
            </a:r>
            <a:r>
              <a:rPr lang="en-US" noProof="0" dirty="0">
                <a:solidFill>
                  <a:srgbClr val="FF0000"/>
                </a:solidFill>
              </a:rPr>
              <a:t>”:</a:t>
            </a:r>
          </a:p>
          <a:p>
            <a:pPr lvl="1"/>
            <a:r>
              <a:rPr lang="en-US" noProof="0" dirty="0">
                <a:solidFill>
                  <a:srgbClr val="FF0000"/>
                </a:solidFill>
              </a:rPr>
              <a:t>1 </a:t>
            </a:r>
            <a:r>
              <a:rPr lang="en-US" noProof="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noProof="0" dirty="0">
                <a:solidFill>
                  <a:srgbClr val="FF0000"/>
                </a:solidFill>
              </a:rPr>
              <a:t>m</a:t>
            </a:r>
            <a:r>
              <a:rPr lang="en-US" baseline="30000" noProof="0" dirty="0">
                <a:solidFill>
                  <a:srgbClr val="FF0000"/>
                </a:solidFill>
              </a:rPr>
              <a:t>3</a:t>
            </a:r>
            <a:r>
              <a:rPr lang="en-US" noProof="0" dirty="0">
                <a:solidFill>
                  <a:srgbClr val="FF0000"/>
                </a:solidFill>
              </a:rPr>
              <a:t> (25 000 000 of molecules)</a:t>
            </a:r>
          </a:p>
          <a:p>
            <a:r>
              <a:rPr lang="en-US" noProof="0" dirty="0"/>
              <a:t>Knudsen number</a:t>
            </a:r>
          </a:p>
          <a:p>
            <a:r>
              <a:rPr lang="en-US" dirty="0"/>
              <a:t>Continuity: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dirty="0">
                <a:solidFill>
                  <a:srgbClr val="FF0000"/>
                </a:solidFill>
              </a:rPr>
              <a:t> &lt;&lt; 1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360238" y="3140968"/>
          <a:ext cx="1270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08000" imgH="393700" progId="Equation.DSMT4">
                  <p:embed/>
                </p:oleObj>
              </mc:Choice>
              <mc:Fallback>
                <p:oleObj name="Equation" r:id="rId4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238" y="3140968"/>
                        <a:ext cx="1270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95249" y="3755886"/>
            <a:ext cx="201375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order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magnitude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0238" y="5188174"/>
            <a:ext cx="3767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</a:rPr>
              <a:t> = 1 </a:t>
            </a:r>
            <a:r>
              <a:rPr lang="cs-CZ" sz="32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en-US" sz="3200" dirty="0">
                <a:solidFill>
                  <a:schemeClr val="accent2"/>
                </a:solidFill>
              </a:rPr>
              <a:t>m →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3200" dirty="0">
                <a:solidFill>
                  <a:schemeClr val="accent2"/>
                </a:solidFill>
              </a:rPr>
              <a:t> ≈ 0.06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31586"/>
            <a:ext cx="17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Symbol" panose="05050102010706020507" pitchFamily="18" charset="2"/>
              </a:rPr>
              <a:t>l</a:t>
            </a:r>
            <a:r>
              <a:rPr lang="en-US" sz="2400" dirty="0"/>
              <a:t> ≈ 6.10</a:t>
            </a:r>
            <a:r>
              <a:rPr lang="en-US" sz="2400" baseline="30000" dirty="0"/>
              <a:t>-8</a:t>
            </a:r>
            <a:r>
              <a:rPr lang="en-US" sz="2400" dirty="0"/>
              <a:t>m</a:t>
            </a:r>
            <a:endParaRPr lang="cs-CZ" sz="2400" dirty="0"/>
          </a:p>
        </p:txBody>
      </p:sp>
      <p:sp>
        <p:nvSpPr>
          <p:cNvPr id="8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0FC01E51-4249-4C2D-9B69-716062EED079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9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</p:spTree>
    <p:extLst>
      <p:ext uri="{BB962C8B-B14F-4D97-AF65-F5344CB8AC3E}">
        <p14:creationId xmlns:p14="http://schemas.microsoft.com/office/powerpoint/2010/main" val="10178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ezizenami.cz/data/moduleClanek/clanky/clanek-822/__main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09" y="1524870"/>
            <a:ext cx="2873375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free path – atmosphere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9795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Altitude</a:t>
            </a:r>
          </a:p>
          <a:p>
            <a:pPr marL="0" indent="0">
              <a:buNone/>
            </a:pPr>
            <a:r>
              <a:rPr lang="en-US" dirty="0"/>
              <a:t>0 km (sea level)</a:t>
            </a:r>
          </a:p>
          <a:p>
            <a:pPr marL="0" indent="0">
              <a:buNone/>
            </a:pPr>
            <a:r>
              <a:rPr lang="en-US" dirty="0"/>
              <a:t>20 km (U2 let)</a:t>
            </a:r>
          </a:p>
          <a:p>
            <a:pPr marL="0" indent="0">
              <a:buNone/>
            </a:pPr>
            <a:r>
              <a:rPr lang="en-US" dirty="0"/>
              <a:t>50 km (meteorological balloons)</a:t>
            </a:r>
          </a:p>
          <a:p>
            <a:pPr marL="0" indent="0">
              <a:buNone/>
            </a:pPr>
            <a:r>
              <a:rPr lang="en-US" dirty="0"/>
              <a:t>150 km („low orbit“)</a:t>
            </a:r>
          </a:p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93472" y="1788554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Symbol" panose="05050102010706020507" pitchFamily="18" charset="2"/>
              </a:rPr>
              <a:t>l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>
                <a:latin typeface="+mj-lt"/>
              </a:rPr>
              <a:t>[m]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j-lt"/>
              </a:rPr>
              <a:t> [Pa]</a:t>
            </a:r>
          </a:p>
          <a:p>
            <a:pPr marL="0" indent="0">
              <a:buNone/>
            </a:pPr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dirty="0"/>
              <a:t>        100 000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n-US" dirty="0"/>
              <a:t>             6 000</a:t>
            </a:r>
          </a:p>
          <a:p>
            <a:pPr marL="0" indent="0">
              <a:buNone/>
            </a:pP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                 80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1                  5.10</a:t>
            </a:r>
            <a:r>
              <a:rPr lang="en-US" baseline="30000" dirty="0"/>
              <a:t>-5</a:t>
            </a:r>
            <a:r>
              <a:rPr lang="en-US" dirty="0"/>
              <a:t> </a:t>
            </a:r>
          </a:p>
        </p:txBody>
      </p:sp>
      <p:pic>
        <p:nvPicPr>
          <p:cNvPr id="8198" name="Picture 6" descr="An American U2 plane (file photo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3" y="2390435"/>
            <a:ext cx="2776909" cy="15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C3EF-D0D8-4FFB-AD0D-A1EF120BC6EF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22</a:t>
            </a:fld>
            <a:endParaRPr lang="cs-CZ"/>
          </a:p>
        </p:txBody>
      </p:sp>
      <p:pic>
        <p:nvPicPr>
          <p:cNvPr id="8200" name="Picture 8" descr="http://upload.wikimedia.org/wikipedia/commons/thumb/f/fb/Nssl0020.jpg/640px-Nssl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96" y="2364554"/>
            <a:ext cx="1531548" cy="23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ayerwayer.com/up/2008/10/satelite-simon-boliv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464212"/>
            <a:ext cx="3031009" cy="22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Macroscopic quantities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</a:t>
            </a:r>
            <a:r>
              <a:rPr lang="en-US" i="1" dirty="0"/>
              <a:t>ρ</a:t>
            </a:r>
            <a:r>
              <a:rPr lang="en-US" dirty="0"/>
              <a:t> </a:t>
            </a:r>
          </a:p>
        </p:txBody>
      </p:sp>
      <p:pic>
        <p:nvPicPr>
          <p:cNvPr id="10242" name="Picture 2" descr="c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1663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39B87840-3ED3-47A9-81B3-FBEB8EBCE558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7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69851"/>
              </p:ext>
            </p:extLst>
          </p:nvPr>
        </p:nvGraphicFramePr>
        <p:xfrm>
          <a:off x="3157044" y="4991107"/>
          <a:ext cx="2057400" cy="99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685800" imgH="330120" progId="Equation.DSMT4">
                  <p:embed/>
                </p:oleObj>
              </mc:Choice>
              <mc:Fallback>
                <p:oleObj name="Equation" r:id="rId5" imgW="685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7044" y="4991107"/>
                        <a:ext cx="2057400" cy="99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78219"/>
              </p:ext>
            </p:extLst>
          </p:nvPr>
        </p:nvGraphicFramePr>
        <p:xfrm>
          <a:off x="6156783" y="5027898"/>
          <a:ext cx="2324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774360" imgH="330120" progId="Equation.DSMT4">
                  <p:embed/>
                </p:oleObj>
              </mc:Choice>
              <mc:Fallback>
                <p:oleObj name="Equation" r:id="rId7" imgW="774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783" y="5027898"/>
                        <a:ext cx="2324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ásobení 8"/>
          <p:cNvSpPr/>
          <p:nvPr/>
        </p:nvSpPr>
        <p:spPr>
          <a:xfrm>
            <a:off x="3425929" y="5007258"/>
            <a:ext cx="1977223" cy="1221209"/>
          </a:xfrm>
          <a:prstGeom prst="mathMultiply">
            <a:avLst>
              <a:gd name="adj1" fmla="val 80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7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quantities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643A-CE09-48C3-AB38-6BE8A38494B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24</a:t>
            </a:fld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473788" y="1925093"/>
            <a:ext cx="2346809" cy="147732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Fluid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Velocity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Total, dynamic pressures and temperatures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70080" y="4454129"/>
            <a:ext cx="2412071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Problem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Boundary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conditions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149680" y="1866523"/>
            <a:ext cx="222881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State quantities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temperature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056526" y="3909394"/>
            <a:ext cx="214687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Material quantities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Viscosity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Velocity of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cxnSp>
        <p:nvCxnSpPr>
          <p:cNvPr id="26" name="Přímá spojnice se šipkou 25"/>
          <p:cNvCxnSpPr>
            <a:stCxn id="19" idx="2"/>
            <a:endCxn id="20" idx="0"/>
          </p:cNvCxnSpPr>
          <p:nvPr/>
        </p:nvCxnSpPr>
        <p:spPr>
          <a:xfrm flipH="1">
            <a:off x="2129961" y="2789853"/>
            <a:ext cx="134127" cy="11195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Kříž 26"/>
          <p:cNvSpPr/>
          <p:nvPr/>
        </p:nvSpPr>
        <p:spPr>
          <a:xfrm>
            <a:off x="3443695" y="4600392"/>
            <a:ext cx="612885" cy="634784"/>
          </a:xfrm>
          <a:prstGeom prst="plus">
            <a:avLst>
              <a:gd name="adj" fmla="val 385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se šipkou 31"/>
          <p:cNvCxnSpPr/>
          <p:nvPr/>
        </p:nvCxnSpPr>
        <p:spPr>
          <a:xfrm flipV="1">
            <a:off x="3193669" y="3134035"/>
            <a:ext cx="2280119" cy="775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7" idx="0"/>
            <a:endCxn id="16" idx="2"/>
          </p:cNvCxnSpPr>
          <p:nvPr/>
        </p:nvCxnSpPr>
        <p:spPr>
          <a:xfrm flipV="1">
            <a:off x="5676116" y="3402421"/>
            <a:ext cx="971077" cy="1051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law – viscosity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457200" y="1477525"/>
            <a:ext cx="2143125" cy="3633023"/>
            <a:chOff x="683568" y="2420888"/>
            <a:chExt cx="2143125" cy="3633023"/>
          </a:xfrm>
        </p:grpSpPr>
        <p:pic>
          <p:nvPicPr>
            <p:cNvPr id="7170" name="Picture 2" descr="http://upload.wikimedia.org/wikipedia/commons/thumb/3/39/GodfreyKneller-IsaacNewton-1689.jpg/225px-GodfreyKneller-IsaacNewton-168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20888"/>
              <a:ext cx="2143125" cy="2943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971600" y="5407580"/>
              <a:ext cx="172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Isaac Newton</a:t>
              </a:r>
            </a:p>
            <a:p>
              <a:r>
                <a:rPr lang="cs-CZ" dirty="0"/>
                <a:t>1643-1727</a:t>
              </a:r>
            </a:p>
          </p:txBody>
        </p:sp>
      </p:grp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15172"/>
              </p:ext>
            </p:extLst>
          </p:nvPr>
        </p:nvGraphicFramePr>
        <p:xfrm>
          <a:off x="6556375" y="1933575"/>
          <a:ext cx="1301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520560" imgH="406080" progId="Equation.DSMT4">
                  <p:embed/>
                </p:oleObj>
              </mc:Choice>
              <mc:Fallback>
                <p:oleObj name="Equation" r:id="rId5" imgW="520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6375" y="1933575"/>
                        <a:ext cx="130175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http://upload.wikimedia.org/wikipedia/commons/thumb/b/ba/Laminar_shear_flow.svg/320px-Laminar_shear_flow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49" y="1829217"/>
            <a:ext cx="2331576" cy="233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E654A282-BCEC-4532-A91E-00062D8B79C0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14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25</a:t>
            </a:fld>
            <a:endParaRPr lang="cs-CZ"/>
          </a:p>
        </p:txBody>
      </p:sp>
      <p:pic>
        <p:nvPicPr>
          <p:cNvPr id="4107" name="Picture 11" descr="http://3.bp.blogspot.com/-6yGlJqTBhR0/UpEnfkb8zNI/AAAAAAAAbdM/2Eot9KGmXUQ/s400/Sir+Isaac+Newton%27s+Philosophiae+Naturalis+Principia+Mathemat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7" y="5202108"/>
            <a:ext cx="2002704" cy="13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43" y="4955671"/>
            <a:ext cx="2946079" cy="170475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017655"/>
            <a:ext cx="2694432" cy="2846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3539" y="1465385"/>
            <a:ext cx="20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Dynamic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cs-CZ" sz="2000" dirty="0" err="1">
                <a:solidFill>
                  <a:srgbClr val="FF0000"/>
                </a:solidFill>
              </a:rPr>
              <a:t>iscosity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xmlns="" id="{C5FF42E3-DA75-0A77-D844-01FEC8B54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57756"/>
              </p:ext>
            </p:extLst>
          </p:nvPr>
        </p:nvGraphicFramePr>
        <p:xfrm>
          <a:off x="5842056" y="5922697"/>
          <a:ext cx="99000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1" imgW="495000" imgH="380880" progId="Equation.DSMT4">
                  <p:embed/>
                </p:oleObj>
              </mc:Choice>
              <mc:Fallback>
                <p:oleObj name="Equation" r:id="rId11" imgW="495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2056" y="5922697"/>
                        <a:ext cx="990000" cy="76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2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3F387-6137-EDD6-8F92-EB41DED7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E8C8E36-7C97-6F38-10A2-B3266ECF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409334" cy="4351338"/>
          </a:xfrm>
        </p:spPr>
        <p:txBody>
          <a:bodyPr/>
          <a:lstStyle/>
          <a:p>
            <a:r>
              <a:rPr lang="en-US" dirty="0"/>
              <a:t>Determinates shear friction in </a:t>
            </a:r>
            <a:r>
              <a:rPr lang="en-US" dirty="0">
                <a:solidFill>
                  <a:srgbClr val="FF0000"/>
                </a:solidFill>
              </a:rPr>
              <a:t>flowing </a:t>
            </a:r>
            <a:r>
              <a:rPr lang="en-US" dirty="0"/>
              <a:t>fluid.</a:t>
            </a:r>
          </a:p>
          <a:p>
            <a:r>
              <a:rPr lang="en-US" dirty="0"/>
              <a:t>It acts on a wall </a:t>
            </a:r>
            <a:r>
              <a:rPr lang="en-US" dirty="0">
                <a:solidFill>
                  <a:srgbClr val="FF0000"/>
                </a:solidFill>
              </a:rPr>
              <a:t>in flow direction</a:t>
            </a:r>
            <a:r>
              <a:rPr lang="en-US" dirty="0"/>
              <a:t>.</a:t>
            </a:r>
          </a:p>
          <a:p>
            <a:r>
              <a:rPr lang="en-US" dirty="0"/>
              <a:t>Skin friction </a:t>
            </a:r>
            <a:r>
              <a:rPr lang="en-US" dirty="0">
                <a:solidFill>
                  <a:srgbClr val="FF0000"/>
                </a:solidFill>
              </a:rPr>
              <a:t>vanishes </a:t>
            </a:r>
            <a:r>
              <a:rPr lang="en-US" dirty="0"/>
              <a:t>if: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Fluid </a:t>
            </a:r>
            <a:r>
              <a:rPr lang="en-US" dirty="0">
                <a:solidFill>
                  <a:schemeClr val="accent6"/>
                </a:solidFill>
              </a:rPr>
              <a:t>is still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Viscosity is 0 – </a:t>
            </a:r>
            <a:r>
              <a:rPr lang="en-US" dirty="0">
                <a:solidFill>
                  <a:schemeClr val="accent6"/>
                </a:solidFill>
              </a:rPr>
              <a:t>inviscid</a:t>
            </a:r>
            <a:r>
              <a:rPr lang="en-US" dirty="0"/>
              <a:t> fluid (ideal gas)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 flowing fluid </a:t>
            </a:r>
            <a:r>
              <a:rPr lang="en-US" dirty="0">
                <a:solidFill>
                  <a:schemeClr val="accent6"/>
                </a:solidFill>
              </a:rPr>
              <a:t>out of shear regions </a:t>
            </a:r>
            <a:r>
              <a:rPr lang="en-US" dirty="0"/>
              <a:t>(velocity is constant in traversal direction)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It is reason of </a:t>
            </a:r>
            <a:r>
              <a:rPr lang="en-US" dirty="0">
                <a:solidFill>
                  <a:srgbClr val="FF0000"/>
                </a:solidFill>
              </a:rPr>
              <a:t>no slip</a:t>
            </a:r>
            <a:r>
              <a:rPr lang="en-US" dirty="0"/>
              <a:t> on a wall</a:t>
            </a:r>
          </a:p>
          <a:p>
            <a:r>
              <a:rPr lang="en-US" dirty="0"/>
              <a:t>Wall force interaction – </a:t>
            </a:r>
            <a:r>
              <a:rPr lang="en-US" dirty="0">
                <a:solidFill>
                  <a:srgbClr val="FF0000"/>
                </a:solidFill>
              </a:rPr>
              <a:t>shear force, tangential </a:t>
            </a:r>
          </a:p>
          <a:p>
            <a:r>
              <a:rPr lang="en-US" dirty="0"/>
              <a:t>Responsible for </a:t>
            </a:r>
            <a:r>
              <a:rPr lang="en-US" dirty="0">
                <a:solidFill>
                  <a:srgbClr val="FF0000"/>
                </a:solidFill>
              </a:rPr>
              <a:t>dissipation </a:t>
            </a:r>
            <a:r>
              <a:rPr lang="en-US" dirty="0"/>
              <a:t>(„losses“)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79960B-29B6-3597-877C-BFF00B09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95C3-543B-4461-ABC5-37F0B6BEA3C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BE24444-7C78-C9D6-D039-49158FF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Mechanika tekutin 01/13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D92CFFC-755E-D8F1-B390-32318E1A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xmlns="" id="{C1B049B4-765F-73D6-3963-69A0BD25E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72012"/>
              </p:ext>
            </p:extLst>
          </p:nvPr>
        </p:nvGraphicFramePr>
        <p:xfrm>
          <a:off x="4580792" y="630237"/>
          <a:ext cx="1301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301497" imgH="1015236" progId="Equation.DSMT4">
                  <p:embed/>
                </p:oleObj>
              </mc:Choice>
              <mc:Fallback>
                <p:oleObj name="Equation" r:id="rId3" imgW="1301497" imgH="10152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792" y="630237"/>
                        <a:ext cx="130175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48807DD-BAE8-E51F-59EC-EEF33BD87790}"/>
              </a:ext>
            </a:extLst>
          </p:cNvPr>
          <p:cNvSpPr txBox="1"/>
          <p:nvPr/>
        </p:nvSpPr>
        <p:spPr>
          <a:xfrm>
            <a:off x="4699922" y="5092305"/>
            <a:ext cx="451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Next, </a:t>
            </a:r>
            <a:r>
              <a:rPr lang="en-US" dirty="0">
                <a:solidFill>
                  <a:srgbClr val="FF0000"/>
                </a:solidFill>
              </a:rPr>
              <a:t>pressure force </a:t>
            </a:r>
            <a:r>
              <a:rPr lang="en-US" dirty="0"/>
              <a:t>(not viscosity dependent)</a:t>
            </a:r>
          </a:p>
          <a:p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perpendicular </a:t>
            </a:r>
            <a:r>
              <a:rPr lang="en-US" dirty="0"/>
              <a:t>to a wall</a:t>
            </a:r>
          </a:p>
        </p:txBody>
      </p:sp>
    </p:spTree>
    <p:extLst>
      <p:ext uri="{BB962C8B-B14F-4D97-AF65-F5344CB8AC3E}">
        <p14:creationId xmlns:p14="http://schemas.microsoft.com/office/powerpoint/2010/main" val="37983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Fluids types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9C4CF9-BE31-8ECA-044A-2BD599B6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485"/>
            <a:ext cx="7886700" cy="467347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Newtonian</a:t>
            </a:r>
            <a:r>
              <a:rPr lang="en-US" dirty="0"/>
              <a:t>: </a:t>
            </a:r>
            <a:r>
              <a:rPr lang="en-US" i="1" dirty="0">
                <a:latin typeface="Symbol" panose="05050102010706020507" pitchFamily="18" charset="2"/>
              </a:rPr>
              <a:t>m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const.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most of technical fluids (gases, pure liquids,…)</a:t>
            </a:r>
          </a:p>
          <a:p>
            <a:r>
              <a:rPr lang="en-US" dirty="0">
                <a:solidFill>
                  <a:srgbClr val="0070C0"/>
                </a:solidFill>
              </a:rPr>
              <a:t>Non-Newtonian</a:t>
            </a:r>
            <a:r>
              <a:rPr lang="en-US" dirty="0"/>
              <a:t>: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organic fluids, suspensions,…</a:t>
            </a:r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6C7-C8CE-4693-9A26-9D470F9C02F0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875-8F34-4596-88EC-059E9638F8AA}" type="slidenum">
              <a:rPr lang="cs-CZ" smtClean="0"/>
              <a:t>27</a:t>
            </a:fld>
            <a:endParaRPr lang="cs-CZ"/>
          </a:p>
        </p:txBody>
      </p:sp>
      <p:pic>
        <p:nvPicPr>
          <p:cNvPr id="9218" name="Picture 2" descr="non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93" y="2529577"/>
            <a:ext cx="6621959" cy="419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xmlns="" id="{04868D1C-4B42-947E-08CD-36E50774C168}"/>
              </a:ext>
            </a:extLst>
          </p:cNvPr>
          <p:cNvCxnSpPr>
            <a:cxnSpLocks/>
          </p:cNvCxnSpPr>
          <p:nvPr/>
        </p:nvCxnSpPr>
        <p:spPr>
          <a:xfrm flipV="1">
            <a:off x="2984990" y="4528037"/>
            <a:ext cx="1718896" cy="1464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xmlns="" id="{5DCB97ED-CF4B-753A-83C5-1070C974AB78}"/>
              </a:ext>
            </a:extLst>
          </p:cNvPr>
          <p:cNvCxnSpPr/>
          <p:nvPr/>
        </p:nvCxnSpPr>
        <p:spPr>
          <a:xfrm>
            <a:off x="6115050" y="4828360"/>
            <a:ext cx="2075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BCE8-0AA2-4C44-9352-171852A0846D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28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viscosity: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[kg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[N s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[Pa s]</a:t>
            </a:r>
          </a:p>
          <a:p>
            <a:r>
              <a:rPr lang="en-US" dirty="0"/>
              <a:t>Kinematic viscosity: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 = 1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</a:p>
          <a:p>
            <a:endParaRPr lang="en-US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06930"/>
              </p:ext>
            </p:extLst>
          </p:nvPr>
        </p:nvGraphicFramePr>
        <p:xfrm>
          <a:off x="289249" y="2976464"/>
          <a:ext cx="822610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Air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Water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Mercury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Paraffin oil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Dynamic viscosity [kg / (m s)]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1,78.10</a:t>
                      </a:r>
                      <a:r>
                        <a:rPr lang="en-US" sz="2000" baseline="300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-5</a:t>
                      </a:r>
                      <a:endParaRPr lang="en-US" sz="2000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1,14.10</a:t>
                      </a:r>
                      <a:r>
                        <a:rPr lang="en-US" sz="2000" baseline="300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-3</a:t>
                      </a:r>
                      <a:endParaRPr lang="en-U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effectLst/>
                        </a:rPr>
                        <a:t>1,55.10</a:t>
                      </a:r>
                      <a:r>
                        <a:rPr lang="en-US" sz="2000" baseline="30000" noProof="0" dirty="0">
                          <a:effectLst/>
                        </a:rPr>
                        <a:t>-3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rgbClr val="FF0000"/>
                          </a:solidFill>
                          <a:effectLst/>
                        </a:rPr>
                        <a:t>1,9</a:t>
                      </a:r>
                      <a:endParaRPr lang="en-US" sz="2000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Kinematic viscosity [</a:t>
                      </a:r>
                      <a:r>
                        <a:rPr lang="en-US" sz="1400" baseline="0" noProof="0" dirty="0">
                          <a:effectLst/>
                        </a:rPr>
                        <a:t>m</a:t>
                      </a:r>
                      <a:r>
                        <a:rPr lang="en-US" sz="1400" baseline="30000" noProof="0" dirty="0">
                          <a:effectLst/>
                        </a:rPr>
                        <a:t>2</a:t>
                      </a:r>
                      <a:r>
                        <a:rPr lang="en-US" sz="1400" baseline="0" noProof="0" dirty="0">
                          <a:effectLst/>
                        </a:rPr>
                        <a:t> / s</a:t>
                      </a:r>
                      <a:r>
                        <a:rPr lang="en-US" sz="1400" noProof="0" dirty="0">
                          <a:effectLst/>
                        </a:rPr>
                        <a:t>]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1,46.10</a:t>
                      </a:r>
                      <a:r>
                        <a:rPr lang="en-US" sz="2000" baseline="300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-5</a:t>
                      </a:r>
                      <a:endParaRPr lang="en-US" sz="2000" noProof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1,14.10</a:t>
                      </a:r>
                      <a:r>
                        <a:rPr lang="en-US" sz="2000" baseline="300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-6</a:t>
                      </a:r>
                      <a:endParaRPr lang="en-U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rgbClr val="00B050"/>
                          </a:solidFill>
                          <a:effectLst/>
                        </a:rPr>
                        <a:t>1,15.10</a:t>
                      </a:r>
                      <a:r>
                        <a:rPr lang="en-US" sz="2000" baseline="30000" noProof="0" dirty="0">
                          <a:solidFill>
                            <a:srgbClr val="00B050"/>
                          </a:solidFill>
                          <a:effectLst/>
                        </a:rPr>
                        <a:t>-7</a:t>
                      </a:r>
                      <a:endParaRPr lang="en-US" sz="2000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2,38.10</a:t>
                      </a:r>
                      <a:r>
                        <a:rPr lang="en-US" sz="2000" baseline="30000" noProof="0" dirty="0">
                          <a:effectLst/>
                        </a:rPr>
                        <a:t>-3</a:t>
                      </a:r>
                      <a:endParaRPr lang="en-US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xmlns="" id="{67E54873-CD8C-40D1-8C8E-505798CEE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63299"/>
              </p:ext>
            </p:extLst>
          </p:nvPr>
        </p:nvGraphicFramePr>
        <p:xfrm>
          <a:off x="289249" y="1876737"/>
          <a:ext cx="27936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39680" imgH="152280" progId="Equation.DSMT4">
                  <p:embed/>
                </p:oleObj>
              </mc:Choice>
              <mc:Fallback>
                <p:oleObj name="Equation" r:id="rId4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249" y="1876737"/>
                        <a:ext cx="279360" cy="30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xmlns="" id="{7394378B-B73C-4DE9-BB35-306F1C62E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67002"/>
              </p:ext>
            </p:extLst>
          </p:nvPr>
        </p:nvGraphicFramePr>
        <p:xfrm>
          <a:off x="314609" y="2301068"/>
          <a:ext cx="2540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xmlns="" id="{67E54873-CD8C-40D1-8C8E-505798CEE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609" y="2301068"/>
                        <a:ext cx="2540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xmlns="" id="{6E1D0080-8E86-4C40-A0F7-80FCDE4F9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675174"/>
              </p:ext>
            </p:extLst>
          </p:nvPr>
        </p:nvGraphicFramePr>
        <p:xfrm>
          <a:off x="7105650" y="2029017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xmlns="" id="{7394378B-B73C-4DE9-BB35-306F1C62E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5650" y="2029017"/>
                        <a:ext cx="762000" cy="787400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55616650-1554-56EE-508D-B52DDC459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91619"/>
              </p:ext>
            </p:extLst>
          </p:nvPr>
        </p:nvGraphicFramePr>
        <p:xfrm>
          <a:off x="5396034" y="492713"/>
          <a:ext cx="1061916" cy="8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520560" imgH="406080" progId="Equation.DSMT4">
                  <p:embed/>
                </p:oleObj>
              </mc:Choice>
              <mc:Fallback>
                <p:oleObj name="Equation" r:id="rId10" imgW="520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6034" y="492713"/>
                        <a:ext cx="1061916" cy="8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xmlns="" id="{18F77C01-17BF-975D-777F-48BE3FA29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67414"/>
              </p:ext>
            </p:extLst>
          </p:nvPr>
        </p:nvGraphicFramePr>
        <p:xfrm>
          <a:off x="4671646" y="293686"/>
          <a:ext cx="1016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015920" imgH="368280" progId="Equation.DSMT4">
                  <p:embed/>
                </p:oleObj>
              </mc:Choice>
              <mc:Fallback>
                <p:oleObj name="Equation" r:id="rId12" imgW="1015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1646" y="293686"/>
                        <a:ext cx="1016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xmlns="" id="{ECD0CDEF-A7A0-092F-5143-90D797E01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05333"/>
              </p:ext>
            </p:extLst>
          </p:nvPr>
        </p:nvGraphicFramePr>
        <p:xfrm>
          <a:off x="6412034" y="145256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279360" imgH="368280" progId="Equation.DSMT4">
                  <p:embed/>
                </p:oleObj>
              </mc:Choice>
              <mc:Fallback>
                <p:oleObj name="Equation" r:id="rId14" imgW="2793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12034" y="145256"/>
                        <a:ext cx="279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xmlns="" id="{3D0CED4D-1F40-FB7B-B737-CF523CA7E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65921"/>
              </p:ext>
            </p:extLst>
          </p:nvPr>
        </p:nvGraphicFramePr>
        <p:xfrm>
          <a:off x="6437922" y="1209477"/>
          <a:ext cx="22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228600" imgH="215640" progId="Equation.DSMT4">
                  <p:embed/>
                </p:oleObj>
              </mc:Choice>
              <mc:Fallback>
                <p:oleObj name="Equation" r:id="rId16" imgW="228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37922" y="1209477"/>
                        <a:ext cx="228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5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917F0C-142E-0103-71E9-3E3838AE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E6161F6-2751-6A7B-0056-801469A0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5021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Property of a fluid</a:t>
            </a:r>
          </a:p>
          <a:p>
            <a:r>
              <a:rPr lang="en-US" dirty="0"/>
              <a:t>Determinate</a:t>
            </a:r>
            <a:r>
              <a:rPr lang="cs-CZ" dirty="0"/>
              <a:t>d</a:t>
            </a:r>
            <a:r>
              <a:rPr lang="en-US" dirty="0"/>
              <a:t> by a fluid </a:t>
            </a:r>
            <a:r>
              <a:rPr lang="en-US" dirty="0">
                <a:solidFill>
                  <a:srgbClr val="FF0000"/>
                </a:solidFill>
              </a:rPr>
              <a:t>state</a:t>
            </a:r>
            <a:endParaRPr lang="en-US" dirty="0"/>
          </a:p>
          <a:p>
            <a:r>
              <a:rPr lang="en-US" dirty="0"/>
              <a:t>State quantities: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Temperature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Pressure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Gases: </a:t>
            </a:r>
          </a:p>
          <a:p>
            <a:pPr lvl="1"/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dirty="0"/>
              <a:t>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   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pressure independent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Liquid – incompressible – pressure independent: </a:t>
            </a:r>
          </a:p>
          <a:p>
            <a:pPr lvl="1"/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dirty="0"/>
              <a:t>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endParaRPr lang="en-US" dirty="0"/>
          </a:p>
          <a:p>
            <a:pPr lvl="1"/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6CC6D05-A9D8-EC6C-6661-23B4F543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95C3-543B-4461-ABC5-37F0B6BEA3C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EE7A37-B7C8-9BA1-7E4E-70579744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52F3D6-8B5E-041A-52B5-7A92D1BA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29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38554D1D-66F9-2AD1-BD9E-FF29DF8ECB52}"/>
              </a:ext>
            </a:extLst>
          </p:cNvPr>
          <p:cNvSpPr txBox="1"/>
          <p:nvPr/>
        </p:nvSpPr>
        <p:spPr>
          <a:xfrm>
            <a:off x="2527788" y="2980537"/>
            <a:ext cx="92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cs-CZ" dirty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6ACC0F33-661D-CBCB-E2F5-A2716C1B8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84292"/>
              </p:ext>
            </p:extLst>
          </p:nvPr>
        </p:nvGraphicFramePr>
        <p:xfrm>
          <a:off x="4796327" y="613569"/>
          <a:ext cx="10620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062439" imgH="829110" progId="Equation.DSMT4">
                  <p:embed/>
                </p:oleObj>
              </mc:Choice>
              <mc:Fallback>
                <p:oleObj name="Equation" r:id="rId3" imgW="1062439" imgH="8291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6327" y="613569"/>
                        <a:ext cx="106203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3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062-BC8E-443D-99D3-B3DDEC4FBF09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</a:t>
            </a:fld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6" y="1816100"/>
            <a:ext cx="2286000" cy="322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9102" y="1891241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Multimedia Fluid Mechanics</a:t>
            </a:r>
            <a:r>
              <a:rPr lang="en-US" b="1" dirty="0"/>
              <a:t> </a:t>
            </a:r>
            <a:r>
              <a:rPr lang="en-US" dirty="0"/>
              <a:t>DVD-ROM</a:t>
            </a:r>
            <a:endParaRPr lang="en-US" b="1" dirty="0"/>
          </a:p>
          <a:p>
            <a:r>
              <a:rPr lang="en-US" dirty="0"/>
              <a:t>2nd Edition</a:t>
            </a:r>
          </a:p>
          <a:p>
            <a:r>
              <a:rPr lang="en-US" b="1" dirty="0"/>
              <a:t>EDITOR: </a:t>
            </a:r>
            <a:r>
              <a:rPr lang="en-US" dirty="0"/>
              <a:t>G. M. </a:t>
            </a:r>
            <a:r>
              <a:rPr lang="en-US" dirty="0" err="1"/>
              <a:t>Homsy</a:t>
            </a:r>
            <a:endParaRPr lang="en-US" b="1" dirty="0"/>
          </a:p>
          <a:p>
            <a:r>
              <a:rPr lang="en-US" dirty="0"/>
              <a:t>G. M. </a:t>
            </a:r>
            <a:r>
              <a:rPr lang="en-US" dirty="0" err="1"/>
              <a:t>Homsy</a:t>
            </a:r>
            <a:r>
              <a:rPr lang="en-US" dirty="0"/>
              <a:t>, H. </a:t>
            </a:r>
            <a:r>
              <a:rPr lang="en-US" dirty="0" err="1"/>
              <a:t>Aref</a:t>
            </a:r>
            <a:r>
              <a:rPr lang="en-US" dirty="0"/>
              <a:t>, K. S, Breuer, John W. M. Bush, Christophe </a:t>
            </a:r>
            <a:r>
              <a:rPr lang="en-US" dirty="0" err="1"/>
              <a:t>Clanet</a:t>
            </a:r>
            <a:r>
              <a:rPr lang="en-US" dirty="0"/>
              <a:t>, Marc </a:t>
            </a:r>
            <a:r>
              <a:rPr lang="en-US" dirty="0" err="1"/>
              <a:t>Fermigier</a:t>
            </a:r>
            <a:r>
              <a:rPr lang="en-US" dirty="0"/>
              <a:t>, Simone </a:t>
            </a:r>
            <a:r>
              <a:rPr lang="en-US" dirty="0" err="1"/>
              <a:t>Hochgreb</a:t>
            </a:r>
            <a:r>
              <a:rPr lang="en-US" dirty="0"/>
              <a:t>, J. R. </a:t>
            </a:r>
            <a:r>
              <a:rPr lang="en-US" dirty="0" err="1"/>
              <a:t>Koseff</a:t>
            </a:r>
            <a:r>
              <a:rPr lang="en-US" dirty="0"/>
              <a:t>, B. R. Munson, K. G. Powell, David </a:t>
            </a:r>
            <a:r>
              <a:rPr lang="en-US" dirty="0" err="1"/>
              <a:t>Quere</a:t>
            </a:r>
            <a:r>
              <a:rPr lang="en-US" dirty="0"/>
              <a:t>, J. J. Riley, C. R. Robertson, A. J. Smits, S. T. </a:t>
            </a:r>
            <a:r>
              <a:rPr lang="en-US" dirty="0" err="1"/>
              <a:t>Thoroddsen</a:t>
            </a:r>
            <a:r>
              <a:rPr lang="en-US" dirty="0"/>
              <a:t>, J. M. Wallace</a:t>
            </a:r>
          </a:p>
          <a:p>
            <a:endParaRPr lang="en-US" dirty="0"/>
          </a:p>
          <a:p>
            <a:r>
              <a:rPr lang="en-US" b="1" dirty="0"/>
              <a:t>DATE PUBLISHED: </a:t>
            </a:r>
            <a:r>
              <a:rPr lang="en-US" dirty="0"/>
              <a:t>April 2008</a:t>
            </a:r>
          </a:p>
        </p:txBody>
      </p:sp>
    </p:spTree>
    <p:extLst>
      <p:ext uri="{BB962C8B-B14F-4D97-AF65-F5344CB8AC3E}">
        <p14:creationId xmlns:p14="http://schemas.microsoft.com/office/powerpoint/2010/main" val="10070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temperature</a:t>
            </a:r>
          </a:p>
        </p:txBody>
      </p:sp>
      <p:pic>
        <p:nvPicPr>
          <p:cNvPr id="8194" name="Picture 2" descr="vis_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42" y="1412248"/>
            <a:ext cx="4392488" cy="49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5617" y="1583344"/>
            <a:ext cx="1806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 i="1" dirty="0">
                <a:latin typeface="Symbol" pitchFamily="18" charset="2"/>
                <a:cs typeface="Times New Roman" pitchFamily="18" charset="0"/>
              </a:rPr>
              <a:t> = </a:t>
            </a:r>
            <a:r>
              <a:rPr lang="cs-CZ" sz="2800" i="1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 i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800" dirty="0">
                <a:latin typeface="Symbol" pitchFamily="18" charset="2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,p</a:t>
            </a:r>
            <a:r>
              <a:rPr lang="en-US" sz="2800" dirty="0">
                <a:latin typeface="Symbol" pitchFamily="18" charset="2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73057AC1-2852-4054-AD61-512DC2E04DD7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30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30" y="1589190"/>
            <a:ext cx="3127248" cy="437083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65F644D3-812B-EDA2-C690-0C476015D42D}"/>
              </a:ext>
            </a:extLst>
          </p:cNvPr>
          <p:cNvSpPr txBox="1"/>
          <p:nvPr/>
        </p:nvSpPr>
        <p:spPr>
          <a:xfrm>
            <a:off x="6909645" y="4899478"/>
            <a:ext cx="489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gas</a:t>
            </a:r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E8F31900-D92D-51A1-213F-4EDEA6A17DA3}"/>
              </a:ext>
            </a:extLst>
          </p:cNvPr>
          <p:cNvSpPr txBox="1"/>
          <p:nvPr/>
        </p:nvSpPr>
        <p:spPr>
          <a:xfrm>
            <a:off x="7202353" y="3510447"/>
            <a:ext cx="7088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„no slip condition“ on a wall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6442"/>
          </a:xfrm>
        </p:spPr>
        <p:txBody>
          <a:bodyPr/>
          <a:lstStyle/>
          <a:p>
            <a:r>
              <a:rPr lang="en-US" dirty="0"/>
              <a:t>Zero </a:t>
            </a:r>
            <a:r>
              <a:rPr lang="en-US" dirty="0">
                <a:solidFill>
                  <a:srgbClr val="FF0000"/>
                </a:solidFill>
              </a:rPr>
              <a:t>relative</a:t>
            </a:r>
            <a:r>
              <a:rPr lang="en-US" dirty="0"/>
              <a:t> velocity of fluid and wall</a:t>
            </a:r>
          </a:p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Molecules reflection (gas)</a:t>
            </a:r>
          </a:p>
          <a:p>
            <a:pPr lvl="1"/>
            <a:r>
              <a:rPr lang="en-US" dirty="0"/>
              <a:t>Adhesion (liquids)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>
          <a:xfrm>
            <a:off x="457200" y="6165304"/>
            <a:ext cx="2133600" cy="476250"/>
          </a:xfrm>
        </p:spPr>
        <p:txBody>
          <a:bodyPr/>
          <a:lstStyle/>
          <a:p>
            <a:fld id="{4A895031-BAB0-44C9-A61A-4579D0DA34D8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6" name="Zástupný symbol pro číslo snímku 1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4B0B875-8F34-4596-88EC-059E9638F8AA}" type="slidenum">
              <a:rPr lang="cs-CZ" smtClean="0"/>
              <a:t>31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806117" y="3834410"/>
            <a:ext cx="3203895" cy="1914147"/>
            <a:chOff x="817907" y="3226616"/>
            <a:chExt cx="3203895" cy="1914147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07" y="3226616"/>
              <a:ext cx="3203895" cy="1914147"/>
            </a:xfrm>
            <a:prstGeom prst="rect">
              <a:avLst/>
            </a:prstGeom>
          </p:spPr>
        </p:pic>
        <p:cxnSp>
          <p:nvCxnSpPr>
            <p:cNvPr id="13" name="Přímá spojnice 12"/>
            <p:cNvCxnSpPr/>
            <p:nvPr/>
          </p:nvCxnSpPr>
          <p:spPr>
            <a:xfrm>
              <a:off x="2074985" y="3894992"/>
              <a:ext cx="8792" cy="694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/>
            <p:cNvSpPr/>
            <p:nvPr/>
          </p:nvSpPr>
          <p:spPr>
            <a:xfrm>
              <a:off x="2029220" y="4519271"/>
              <a:ext cx="91530" cy="915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/>
            <p:cNvSpPr/>
            <p:nvPr/>
          </p:nvSpPr>
          <p:spPr>
            <a:xfrm>
              <a:off x="2029220" y="3859998"/>
              <a:ext cx="91530" cy="915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373239" y="3375316"/>
              <a:ext cx="1105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wall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373239" y="4658859"/>
              <a:ext cx="1105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wall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767003" y="3872135"/>
            <a:ext cx="3572393" cy="1914147"/>
            <a:chOff x="4695813" y="3226616"/>
            <a:chExt cx="3572393" cy="1914147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813" y="3226616"/>
              <a:ext cx="3572393" cy="1914147"/>
            </a:xfrm>
            <a:prstGeom prst="rect">
              <a:avLst/>
            </a:prstGeom>
          </p:spPr>
        </p:pic>
        <p:cxnSp>
          <p:nvCxnSpPr>
            <p:cNvPr id="10" name="Přímá spojnice se šipkou 9"/>
            <p:cNvCxnSpPr/>
            <p:nvPr/>
          </p:nvCxnSpPr>
          <p:spPr>
            <a:xfrm flipV="1">
              <a:off x="6115050" y="3879362"/>
              <a:ext cx="707781" cy="156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6115050" y="3879362"/>
              <a:ext cx="8792" cy="694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ál 14"/>
            <p:cNvSpPr/>
            <p:nvPr/>
          </p:nvSpPr>
          <p:spPr>
            <a:xfrm>
              <a:off x="6078077" y="4519271"/>
              <a:ext cx="91530" cy="915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241238" y="4690941"/>
              <a:ext cx="1105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wall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898242" y="3382557"/>
              <a:ext cx="1322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Moving</a:t>
              </a:r>
              <a:r>
                <a:rPr lang="en-US" dirty="0"/>
                <a:t> wall</a:t>
              </a:r>
            </a:p>
          </p:txBody>
        </p:sp>
        <p:cxnSp>
          <p:nvCxnSpPr>
            <p:cNvPr id="26" name="Přímá spojnice se šipkou 25"/>
            <p:cNvCxnSpPr/>
            <p:nvPr/>
          </p:nvCxnSpPr>
          <p:spPr>
            <a:xfrm flipV="1">
              <a:off x="7091345" y="3382735"/>
              <a:ext cx="707781" cy="15630"/>
            </a:xfrm>
            <a:prstGeom prst="straightConnector1">
              <a:avLst/>
            </a:prstGeom>
            <a:ln w="508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ovéPole 22"/>
          <p:cNvSpPr txBox="1"/>
          <p:nvPr/>
        </p:nvSpPr>
        <p:spPr>
          <a:xfrm>
            <a:off x="628650" y="3180218"/>
            <a:ext cx="619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Adhesion = </a:t>
            </a:r>
            <a:r>
              <a:rPr lang="en-US" dirty="0" err="1"/>
              <a:t>attractice</a:t>
            </a:r>
            <a:r>
              <a:rPr lang="en-US" dirty="0"/>
              <a:t> force between molecules of gas and solid</a:t>
            </a:r>
          </a:p>
        </p:txBody>
      </p:sp>
      <p:sp>
        <p:nvSpPr>
          <p:cNvPr id="31" name="Ovál 30"/>
          <p:cNvSpPr/>
          <p:nvPr/>
        </p:nvSpPr>
        <p:spPr>
          <a:xfrm>
            <a:off x="536331" y="1616930"/>
            <a:ext cx="4985238" cy="6980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68" name="TextovéPole 7167"/>
          <p:cNvSpPr txBox="1"/>
          <p:nvPr/>
        </p:nvSpPr>
        <p:spPr>
          <a:xfrm>
            <a:off x="5036645" y="2228246"/>
            <a:ext cx="298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 condition of a wall</a:t>
            </a:r>
          </a:p>
          <a:p>
            <a:r>
              <a:rPr lang="en-US" dirty="0">
                <a:solidFill>
                  <a:srgbClr val="FF0000"/>
                </a:solidFill>
              </a:rPr>
              <a:t>in mathematical modelling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4E666EF-9ADB-4E43-A43D-963B23BF3769}"/>
              </a:ext>
            </a:extLst>
          </p:cNvPr>
          <p:cNvSpPr txBox="1"/>
          <p:nvPr/>
        </p:nvSpPr>
        <p:spPr>
          <a:xfrm>
            <a:off x="5803652" y="1455178"/>
            <a:ext cx="308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Effect of </a:t>
            </a:r>
            <a:r>
              <a:rPr lang="en-US" sz="3200" b="1" dirty="0">
                <a:solidFill>
                  <a:srgbClr val="FF0000"/>
                </a:solidFill>
              </a:rPr>
              <a:t>viscosity</a:t>
            </a:r>
          </a:p>
        </p:txBody>
      </p:sp>
    </p:spTree>
    <p:extLst>
      <p:ext uri="{BB962C8B-B14F-4D97-AF65-F5344CB8AC3E}">
        <p14:creationId xmlns:p14="http://schemas.microsoft.com/office/powerpoint/2010/main" val="36796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31" grpId="0" animBg="1"/>
      <p:bldP spid="716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slip on a wall</a:t>
            </a:r>
          </a:p>
        </p:txBody>
      </p:sp>
      <p:pic>
        <p:nvPicPr>
          <p:cNvPr id="8" name="no_slip_condition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2543175"/>
            <a:ext cx="3886200" cy="291465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1B64-BE4C-4746-B3DF-A7CD78799E95}" type="datetime1">
              <a:rPr lang="cs-CZ" smtClean="0"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32</a:t>
            </a:fld>
            <a:endParaRPr lang="cs-CZ"/>
          </a:p>
        </p:txBody>
      </p:sp>
      <p:pic>
        <p:nvPicPr>
          <p:cNvPr id="4" name="375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29150" y="2543175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14565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Reynolds number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Dimensionless </a:t>
            </a:r>
          </a:p>
          <a:p>
            <a:r>
              <a:rPr lang="en-US" dirty="0"/>
              <a:t>Scales ratio: </a:t>
            </a:r>
            <a:r>
              <a:rPr lang="en-US" dirty="0">
                <a:solidFill>
                  <a:srgbClr val="FF0000"/>
                </a:solidFill>
              </a:rPr>
              <a:t>convection and diffusion</a:t>
            </a:r>
          </a:p>
          <a:p>
            <a:r>
              <a:rPr lang="en-US" dirty="0"/>
              <a:t>Determinates flow topology</a:t>
            </a:r>
          </a:p>
          <a:p>
            <a:pPr lvl="1"/>
            <a:r>
              <a:rPr lang="en-US" dirty="0"/>
              <a:t>„small“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>
                <a:sym typeface="Symbol" panose="05050102010706020507" pitchFamily="18" charset="2"/>
              </a:rPr>
              <a:t>1) </a:t>
            </a:r>
            <a:r>
              <a:rPr lang="en-US" dirty="0"/>
              <a:t>– creep</a:t>
            </a:r>
          </a:p>
          <a:p>
            <a:pPr lvl="1"/>
            <a:r>
              <a:rPr lang="en-US" dirty="0"/>
              <a:t>„intermediate“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>
                <a:sym typeface="Symbol" panose="05050102010706020507" pitchFamily="18" charset="2"/>
              </a:rPr>
              <a:t>30)</a:t>
            </a:r>
            <a:r>
              <a:rPr lang="en-US" dirty="0"/>
              <a:t> – laminar flow</a:t>
            </a:r>
          </a:p>
          <a:p>
            <a:pPr lvl="1"/>
            <a:r>
              <a:rPr lang="en-US" dirty="0"/>
              <a:t>„big“ (&gt;200) – turbulent flow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C1FF-E7CA-4984-A0F6-5998D438B20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33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35036"/>
              </p:ext>
            </p:extLst>
          </p:nvPr>
        </p:nvGraphicFramePr>
        <p:xfrm>
          <a:off x="1065213" y="1376363"/>
          <a:ext cx="1847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231560" imgH="812520" progId="Equation.DSMT4">
                  <p:embed/>
                </p:oleObj>
              </mc:Choice>
              <mc:Fallback>
                <p:oleObj name="Equation" r:id="rId4" imgW="12315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13" y="1376363"/>
                        <a:ext cx="184785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7844"/>
              </p:ext>
            </p:extLst>
          </p:nvPr>
        </p:nvGraphicFramePr>
        <p:xfrm>
          <a:off x="3714750" y="1604963"/>
          <a:ext cx="2705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803240" imgH="660240" progId="Equation.DSMT4">
                  <p:embed/>
                </p:oleObj>
              </mc:Choice>
              <mc:Fallback>
                <p:oleObj name="Equation" r:id="rId6" imgW="18032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4750" y="1604963"/>
                        <a:ext cx="2705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 descr="http://www.dec.ufcg.edu.br/biografias/osborn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18" y="1605203"/>
            <a:ext cx="18954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58862" y="4445239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1842 – 1912</a:t>
            </a:r>
          </a:p>
        </p:txBody>
      </p:sp>
      <p:pic>
        <p:nvPicPr>
          <p:cNvPr id="10251" name="Picture 11" descr="http://www.rpi.edu/dept/chem-eng/WWW/faculty/plawsky/Comsol%20Modules/CylinderTransient/Cylinder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79" y="3824838"/>
            <a:ext cx="1919805" cy="12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nptel.ac.in/courses/Webcourse-contents/IIT-KANPUR/FLUID-MECHANICS/lecture-31/images/Scan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23" y="4848775"/>
            <a:ext cx="2999500" cy="15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://wpcontent.answcdn.com/wikipedia/commons/thumb/b/b1/Potential_cylinder.svg/300px-Potential_cylinder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90" y="2919964"/>
            <a:ext cx="1264120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sound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gas: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Air: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331,3 + 0,606 * t  m/s</a:t>
            </a:r>
          </a:p>
          <a:p>
            <a:r>
              <a:rPr lang="en-US" dirty="0"/>
              <a:t>Water: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1 500 m/s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A466-A8A0-4489-A552-92A8305EF558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34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92238"/>
              </p:ext>
            </p:extLst>
          </p:nvPr>
        </p:nvGraphicFramePr>
        <p:xfrm>
          <a:off x="2511314" y="3968918"/>
          <a:ext cx="2057400" cy="74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371600" imgH="495000" progId="Equation.DSMT4">
                  <p:embed/>
                </p:oleObj>
              </mc:Choice>
              <mc:Fallback>
                <p:oleObj name="Equation" r:id="rId4" imgW="13716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1314" y="3968918"/>
                        <a:ext cx="2057400" cy="74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847306" y="4035481"/>
            <a:ext cx="416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/>
              <a:t> = 0,0289645 </a:t>
            </a:r>
            <a:r>
              <a:rPr lang="en-US" dirty="0"/>
              <a:t>kg/</a:t>
            </a:r>
            <a:r>
              <a:rPr lang="en-US" dirty="0" err="1"/>
              <a:t>mol</a:t>
            </a:r>
            <a:r>
              <a:rPr lang="en-US" dirty="0"/>
              <a:t> (molar mass)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/>
              <a:t> = 8,314510 J (K mol)</a:t>
            </a:r>
            <a:r>
              <a:rPr lang="cs-CZ" baseline="30000" dirty="0"/>
              <a:t>-1</a:t>
            </a:r>
          </a:p>
        </p:txBody>
      </p:sp>
      <p:pic>
        <p:nvPicPr>
          <p:cNvPr id="11270" name="Picture 6" descr="http://upload.wikimedia.org/wikipedia/commons/6/62/Onde_compression_impulsion_1d_30_peti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14" y="15949"/>
            <a:ext cx="29051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http://upload.wikimedia.org/wikipedia/commons/3/37/Isostatic_pressure_deform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1" y="2605854"/>
            <a:ext cx="18859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48461"/>
              </p:ext>
            </p:extLst>
          </p:nvPr>
        </p:nvGraphicFramePr>
        <p:xfrm>
          <a:off x="2350231" y="1633728"/>
          <a:ext cx="856980" cy="74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8" imgW="571320" imgH="495000" progId="Equation.DSMT4">
                  <p:embed/>
                </p:oleObj>
              </mc:Choice>
              <mc:Fallback>
                <p:oleObj name="Equation" r:id="rId8" imgW="57132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0231" y="1633728"/>
                        <a:ext cx="856980" cy="74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4713193" y="2268610"/>
            <a:ext cx="44308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 modulus of volume elasticity, compressibility</a:t>
            </a:r>
          </a:p>
          <a:p>
            <a:r>
              <a:rPr lang="en-US" dirty="0"/>
              <a:t>Air:    	1,1 10</a:t>
            </a:r>
            <a:r>
              <a:rPr lang="en-US" baseline="30000" dirty="0"/>
              <a:t>5</a:t>
            </a:r>
            <a:r>
              <a:rPr lang="en-US" dirty="0"/>
              <a:t> Pa </a:t>
            </a:r>
          </a:p>
          <a:p>
            <a:r>
              <a:rPr lang="en-US" dirty="0"/>
              <a:t>Water:      2,2 10</a:t>
            </a:r>
            <a:r>
              <a:rPr lang="en-US" baseline="30000" dirty="0"/>
              <a:t>9</a:t>
            </a:r>
            <a:r>
              <a:rPr lang="en-US" dirty="0"/>
              <a:t> Pa</a:t>
            </a:r>
          </a:p>
          <a:p>
            <a:r>
              <a:rPr lang="en-US" dirty="0"/>
              <a:t>Steel:        1,6 10</a:t>
            </a:r>
            <a:r>
              <a:rPr lang="en-US" baseline="30000" dirty="0"/>
              <a:t>11</a:t>
            </a:r>
            <a:r>
              <a:rPr lang="en-US" dirty="0"/>
              <a:t> Pa</a:t>
            </a:r>
          </a:p>
          <a:p>
            <a:endParaRPr lang="en-US" baseline="30000" dirty="0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83938"/>
              </p:ext>
            </p:extLst>
          </p:nvPr>
        </p:nvGraphicFramePr>
        <p:xfrm>
          <a:off x="2943225" y="2724150"/>
          <a:ext cx="10668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0" imgW="711000" imgH="457200" progId="Equation.DSMT4">
                  <p:embed/>
                </p:oleObj>
              </mc:Choice>
              <mc:Fallback>
                <p:oleObj name="Equation" r:id="rId10" imgW="71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43225" y="2724150"/>
                        <a:ext cx="10668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5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&lt;&lt; c 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incompressible flow</a:t>
            </a:r>
            <a:r>
              <a:rPr lang="en-US" dirty="0"/>
              <a:t> (compressibility is neglected)</a:t>
            </a:r>
          </a:p>
          <a:p>
            <a:pPr lvl="1"/>
            <a:r>
              <a:rPr lang="en-US" i="1" dirty="0"/>
              <a:t>ρ</a:t>
            </a:r>
            <a:r>
              <a:rPr lang="en-US" dirty="0"/>
              <a:t> = const.</a:t>
            </a:r>
          </a:p>
          <a:p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 „high enough“: </a:t>
            </a:r>
            <a:r>
              <a:rPr lang="en-US" dirty="0">
                <a:solidFill>
                  <a:srgbClr val="FF0000"/>
                </a:solidFill>
              </a:rPr>
              <a:t>compressible flow</a:t>
            </a:r>
            <a:endParaRPr lang="en-US" dirty="0"/>
          </a:p>
          <a:p>
            <a:pPr lvl="1"/>
            <a:r>
              <a:rPr lang="en-US" i="1" dirty="0"/>
              <a:t>ρ</a:t>
            </a:r>
            <a:r>
              <a:rPr lang="en-US" dirty="0"/>
              <a:t> =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Air</a:t>
            </a:r>
            <a:r>
              <a:rPr lang="en-US" dirty="0"/>
              <a:t>, normal conditions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= 20°,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= 10</a:t>
            </a:r>
            <a:r>
              <a:rPr lang="en-US" baseline="30000" dirty="0"/>
              <a:t>5</a:t>
            </a:r>
            <a:r>
              <a:rPr lang="en-US" dirty="0"/>
              <a:t> Pa)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= 330 m/s</a:t>
            </a:r>
          </a:p>
          <a:p>
            <a:pPr lvl="1"/>
            <a:r>
              <a:rPr lang="en-US" dirty="0"/>
              <a:t>Incompressible:</a:t>
            </a:r>
          </a:p>
          <a:p>
            <a:pPr lvl="2"/>
            <a:r>
              <a:rPr lang="en-US" dirty="0"/>
              <a:t>Laboratory: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&lt; 50 m/s</a:t>
            </a:r>
          </a:p>
          <a:p>
            <a:pPr lvl="2"/>
            <a:r>
              <a:rPr lang="en-US" dirty="0"/>
              <a:t>Practice: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&lt; 100 m/s</a:t>
            </a:r>
          </a:p>
          <a:p>
            <a:r>
              <a:rPr lang="en-US" dirty="0">
                <a:solidFill>
                  <a:schemeClr val="accent6"/>
                </a:solidFill>
              </a:rPr>
              <a:t>Water</a:t>
            </a:r>
            <a:r>
              <a:rPr lang="en-US" dirty="0"/>
              <a:t>: always incompressible (velocity over 1000 m/s is not realistic)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A57A-52C1-4EC3-8309-907DFDD01372}" type="datetime1">
              <a:rPr lang="cs-CZ" smtClean="0"/>
              <a:t>4.9.2024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7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Ideal fluids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>
                <a:solidFill>
                  <a:schemeClr val="accent2"/>
                </a:solidFill>
              </a:rPr>
              <a:t>Ideal gas</a:t>
            </a:r>
          </a:p>
          <a:p>
            <a:pPr lvl="1"/>
            <a:r>
              <a:rPr lang="en-US" noProof="0" dirty="0">
                <a:solidFill>
                  <a:schemeClr val="accent2"/>
                </a:solidFill>
              </a:rPr>
              <a:t>Compressible</a:t>
            </a:r>
          </a:p>
          <a:p>
            <a:pPr lvl="1"/>
            <a:r>
              <a:rPr lang="en-US" noProof="0" dirty="0">
                <a:solidFill>
                  <a:schemeClr val="accent2"/>
                </a:solidFill>
              </a:rPr>
              <a:t>Inviscid</a:t>
            </a:r>
          </a:p>
          <a:p>
            <a:pPr lvl="1"/>
            <a:endParaRPr lang="en-US" noProof="0" dirty="0"/>
          </a:p>
          <a:p>
            <a:r>
              <a:rPr lang="en-US" noProof="0" dirty="0">
                <a:solidFill>
                  <a:schemeClr val="accent1"/>
                </a:solidFill>
              </a:rPr>
              <a:t>Ideal liquid</a:t>
            </a:r>
          </a:p>
          <a:p>
            <a:pPr lvl="1"/>
            <a:r>
              <a:rPr lang="en-US" noProof="0" dirty="0">
                <a:solidFill>
                  <a:schemeClr val="accent1"/>
                </a:solidFill>
              </a:rPr>
              <a:t>Incompressible</a:t>
            </a:r>
          </a:p>
          <a:p>
            <a:pPr lvl="1"/>
            <a:r>
              <a:rPr lang="en-US" noProof="0" dirty="0">
                <a:solidFill>
                  <a:schemeClr val="accent1"/>
                </a:solidFill>
              </a:rPr>
              <a:t>Viscous </a:t>
            </a:r>
          </a:p>
          <a:p>
            <a:pPr lvl="1"/>
            <a:endParaRPr lang="en-US" noProof="0" dirty="0"/>
          </a:p>
          <a:p>
            <a:r>
              <a:rPr lang="en-US" noProof="0" dirty="0"/>
              <a:t>Next simplifications:</a:t>
            </a:r>
          </a:p>
          <a:p>
            <a:pPr lvl="1"/>
            <a:r>
              <a:rPr lang="en-US" noProof="0" dirty="0"/>
              <a:t>Stationary flow</a:t>
            </a:r>
          </a:p>
          <a:p>
            <a:pPr lvl="1"/>
            <a:r>
              <a:rPr lang="en-US" noProof="0" dirty="0"/>
              <a:t>2D geometry</a:t>
            </a:r>
          </a:p>
          <a:p>
            <a:pPr lvl="1"/>
            <a:r>
              <a:rPr lang="en-US" noProof="0" dirty="0"/>
              <a:t>…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Reality: compressible, viscous, nonstationary, 3D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04F4-EE54-4187-8943-49B1A9DB02DB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483273" y="2050414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Gas dynamics</a:t>
            </a:r>
          </a:p>
          <a:p>
            <a:r>
              <a:rPr lang="en-US" dirty="0">
                <a:solidFill>
                  <a:schemeClr val="accent2"/>
                </a:solidFill>
              </a:rPr>
              <a:t>Thermodynamics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83273" y="3428103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Fluid dynamics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45F018DB-106F-B60D-CDFE-492F1AC626BF}"/>
              </a:ext>
            </a:extLst>
          </p:cNvPr>
          <p:cNvSpPr/>
          <p:nvPr/>
        </p:nvSpPr>
        <p:spPr>
          <a:xfrm>
            <a:off x="720969" y="1690689"/>
            <a:ext cx="1617785" cy="551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7841CEE1-2551-18C7-1CC2-4A3AEE954640}"/>
              </a:ext>
            </a:extLst>
          </p:cNvPr>
          <p:cNvSpPr/>
          <p:nvPr/>
        </p:nvSpPr>
        <p:spPr>
          <a:xfrm>
            <a:off x="720969" y="2835358"/>
            <a:ext cx="1965081" cy="551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F5E9-49FD-4E04-ABD1-6D7D58D2F4D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0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Introduction, concepts, definitions</a:t>
            </a:r>
            <a:endParaRPr lang="en-US" sz="2800" noProof="0" dirty="0"/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Fluid Mechanics - lectures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Introduction, concepts, definitions</a:t>
            </a:r>
            <a:endParaRPr lang="en-US" sz="2800" noProof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Statics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Kinematics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noProof="0" dirty="0"/>
              <a:t>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Bernoulli equation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Shear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External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Internal flows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Flow machines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Turbulence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Compressible flows and acoustics</a:t>
            </a:r>
            <a:endParaRPr lang="en-US" sz="2800" noProof="0" dirty="0"/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Physical modelling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Mathematical modelling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28BD-1EA9-44C6-88A3-2EC2A0AE5C8A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/>
            <a:r>
              <a:rPr lang="en-US" sz="3600" dirty="0"/>
              <a:t>Introduction, concepts, definitions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Fluid mechanics (definitions, applications)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Methods in FM (analytical, experimental, CFD)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Properties of fluids (liquids, gases)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Fluid particle (molecule, material)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Hypothesis on continuity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Earth atmosphere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Viscosity, Newtonian and non-Newtonian fluids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No-slip condition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Reynolds number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Physical quantities (density, viscosity, thermal </a:t>
            </a:r>
            <a:r>
              <a:rPr lang="en-US" sz="2800" dirty="0" err="1"/>
              <a:t>expansivity</a:t>
            </a:r>
            <a:r>
              <a:rPr lang="en-US" sz="2800" dirty="0"/>
              <a:t>, compressibility, velocity of sound)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800" dirty="0"/>
              <a:t>Ideal liquid, gas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C826-EF2A-4D55-AE16-1889E087F4E5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mechanics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2696-913F-43CF-A6FB-DDFBDBA073F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55383"/>
              </p:ext>
            </p:extLst>
          </p:nvPr>
        </p:nvGraphicFramePr>
        <p:xfrm>
          <a:off x="628650" y="1825625"/>
          <a:ext cx="7886700" cy="433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Přímá spojnice 11"/>
          <p:cNvCxnSpPr/>
          <p:nvPr/>
        </p:nvCxnSpPr>
        <p:spPr>
          <a:xfrm flipH="1">
            <a:off x="5913120" y="2572512"/>
            <a:ext cx="3657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5913120" y="4315968"/>
            <a:ext cx="3657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mechanics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Fauna, flora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Human body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80F6-705C-43DD-9352-F2A1480FF6C4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8</a:t>
            </a:fld>
            <a:endParaRPr lang="cs-CZ"/>
          </a:p>
        </p:txBody>
      </p:sp>
      <p:pic>
        <p:nvPicPr>
          <p:cNvPr id="7172" name="Picture 4" descr="Sloupy stvo&amp;rcaron;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1" y="2159759"/>
            <a:ext cx="1875692" cy="14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tm.e15.cz/files/imagecache/dust_filerenderer_big/upload/aktuality/mraky_4a81288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88" y="2183336"/>
            <a:ext cx="2320143" cy="15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yndham.com/property/XLVON/Images/42255_x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45" y="2108940"/>
            <a:ext cx="2577051" cy="17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files.astma-bronch.webnode.cz/200000000-ccf76cdf14/obr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67" y="4866402"/>
            <a:ext cx="1812468" cy="14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5kg.sweb.cz/ptaci/rorys-obecny_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65" y="3376916"/>
            <a:ext cx="2201817" cy="14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m.novinky.cz/049/200492-top_foto1-erwm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5" y="3460797"/>
            <a:ext cx="2378027" cy="13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generaceviry.cz/e107_images/custom/letici_chmyri-19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23" y="3426301"/>
            <a:ext cx="2158024" cy="14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zenyprozeny.cz/data/img1/obr-clanky/clanek-velky/tepnyasrdce10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44" y="4800419"/>
            <a:ext cx="2301820" cy="15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mechanics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Industry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Processing industry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Energetics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BD8D-877E-49CB-A153-5D9442BA1A00}" type="datetime1">
              <a:rPr lang="cs-CZ" smtClean="0"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Mechanika tekutin 01/13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9</a:t>
            </a:fld>
            <a:endParaRPr lang="cs-CZ"/>
          </a:p>
        </p:txBody>
      </p:sp>
      <p:pic>
        <p:nvPicPr>
          <p:cNvPr id="8194" name="Picture 2" descr="http://airwingmedia.com/wp-content/uploads/2012/08/a380-malaysia-airlines-air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44" y="2185523"/>
            <a:ext cx="3397721" cy="12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idnes.cz/11/022/cl6/HIG3908ef_1._Foto_Costa_lod_Concordia_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8" y="2060761"/>
            <a:ext cx="2419645" cy="14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.ihned.cz/attachment.php/520/31098520/aouv8EHILMOjl6PWbchrxy01Sw29ARmn/plyn-potrub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5" y="3967964"/>
            <a:ext cx="2044212" cy="11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servind.cz/media/image/thumb/vlak_maeder_lacke_2_670x300.jpg/w_670.h_300.q_100.jpg?hash=bed971ae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07" y="2239041"/>
            <a:ext cx="2686585" cy="12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bkserviscz.eu/fotky7560/obrazky_gastro/rob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65" y="3196200"/>
            <a:ext cx="1701360" cy="24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i.lidovky.cz/10/111/lngal/LYA36f393_shutterstock_394399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21" y="4873643"/>
            <a:ext cx="2268238" cy="1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hnonline.sk/sites/default/files/attachments/images/300/38480300-poutaci_mercede-benz_sl_behom_testu_aerodynamik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11" y="1924048"/>
            <a:ext cx="2768277" cy="18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vyletnik.cz/images/profily/users/1865/pivovar-plzensky-prazdroj-prohlidky-58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47" y="3251767"/>
            <a:ext cx="2701803" cy="18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atominfo.cz/wp-content/uploads/2013/12/vodni-elektrarna-dalesice-informacni-centrum-d6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50" y="4966728"/>
            <a:ext cx="2578553" cy="14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i.idnes.cz/07/053/cl6/SPI1b320f_temelin_roto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90" y="4257837"/>
            <a:ext cx="2873375" cy="20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www.technodat.cz/data/imgs/00316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6" y="5293787"/>
            <a:ext cx="2264068" cy="9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1616</Words>
  <Application>Microsoft Office PowerPoint</Application>
  <PresentationFormat>Předvádění na obrazovce (4:3)</PresentationFormat>
  <Paragraphs>554</Paragraphs>
  <Slides>37</Slides>
  <Notes>35</Notes>
  <HiddenSlides>0</HiddenSlides>
  <MMClips>2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Motiv Office</vt:lpstr>
      <vt:lpstr>Equation</vt:lpstr>
      <vt:lpstr>Fluid Mechanics</vt:lpstr>
      <vt:lpstr>Literature</vt:lpstr>
      <vt:lpstr>Multimedia</vt:lpstr>
      <vt:lpstr>Fluid Mechanics - lectures</vt:lpstr>
      <vt:lpstr>Fluid Mechanics - lectures</vt:lpstr>
      <vt:lpstr>Introduction, concepts, definitions</vt:lpstr>
      <vt:lpstr>Fluid mechanics</vt:lpstr>
      <vt:lpstr>Fluid mechanics</vt:lpstr>
      <vt:lpstr>Fluid mechanics</vt:lpstr>
      <vt:lpstr>Methods i fluid mechanics</vt:lpstr>
      <vt:lpstr>Fluid</vt:lpstr>
      <vt:lpstr>Molecular forces</vt:lpstr>
      <vt:lpstr>Fluid</vt:lpstr>
      <vt:lpstr>Molecular interactions</vt:lpstr>
      <vt:lpstr>Molecular structure</vt:lpstr>
      <vt:lpstr>Macroscopic quantities</vt:lpstr>
      <vt:lpstr>Pressure force on a wall</vt:lpstr>
      <vt:lpstr>Friction force</vt:lpstr>
      <vt:lpstr>Air (in atmosphere)</vt:lpstr>
      <vt:lpstr>Earth atmosphere</vt:lpstr>
      <vt:lpstr>Continuity hypothesis</vt:lpstr>
      <vt:lpstr>Mean free path – atmosphere </vt:lpstr>
      <vt:lpstr>Macroscopic quantities</vt:lpstr>
      <vt:lpstr>Physical quantities</vt:lpstr>
      <vt:lpstr>Newton law – viscosity</vt:lpstr>
      <vt:lpstr>Viscosity</vt:lpstr>
      <vt:lpstr>Fluids types</vt:lpstr>
      <vt:lpstr>Viscosity</vt:lpstr>
      <vt:lpstr>Viscosity </vt:lpstr>
      <vt:lpstr>Role of temperature</vt:lpstr>
      <vt:lpstr>„no slip condition“ on a wall</vt:lpstr>
      <vt:lpstr>No slip on a wall</vt:lpstr>
      <vt:lpstr>Reynolds number</vt:lpstr>
      <vt:lpstr>Speed of sound</vt:lpstr>
      <vt:lpstr>Compressibility</vt:lpstr>
      <vt:lpstr>Ideal fluids</vt:lpstr>
      <vt:lpstr>Thanks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uruba</dc:creator>
  <cp:lastModifiedBy>Vaclav Uruba</cp:lastModifiedBy>
  <cp:revision>224</cp:revision>
  <dcterms:created xsi:type="dcterms:W3CDTF">2014-06-23T12:27:22Z</dcterms:created>
  <dcterms:modified xsi:type="dcterms:W3CDTF">2024-09-04T14:36:07Z</dcterms:modified>
</cp:coreProperties>
</file>