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2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02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9042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41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75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1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84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220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978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92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60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8A537-C825-4D2B-845C-C6E613264AD0}" type="datetimeFigureOut">
              <a:rPr lang="cs-CZ" smtClean="0"/>
              <a:t>15.2.2024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3D220-2CC1-4F28-B7A3-B74956E68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5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0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Boundary condition on a non-permeable wall for the NS equation: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pressure is zero</a:t>
            </a:r>
            <a:endParaRPr lang="cs-CZ" dirty="0"/>
          </a:p>
          <a:p>
            <a:pPr lvl="0"/>
            <a:r>
              <a:rPr lang="en-US" dirty="0"/>
              <a:t>velocity component perpendicular to the wall is zero</a:t>
            </a:r>
            <a:endParaRPr lang="cs-CZ" dirty="0"/>
          </a:p>
          <a:p>
            <a:pPr lvl="0"/>
            <a:r>
              <a:rPr lang="en-US" dirty="0"/>
              <a:t>velocity component parallel to the wall is zero</a:t>
            </a:r>
            <a:endParaRPr lang="cs-CZ" dirty="0"/>
          </a:p>
          <a:p>
            <a:r>
              <a:rPr lang="en-US" dirty="0" smtClean="0"/>
              <a:t>velocity vector is equal to one</a:t>
            </a:r>
            <a:endParaRPr lang="en-US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417406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eselý obličej 4"/>
          <p:cNvSpPr/>
          <p:nvPr/>
        </p:nvSpPr>
        <p:spPr>
          <a:xfrm>
            <a:off x="557784" y="3321531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 solve Reynolds equations (RANS) the following could NOT be defined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initial conditions</a:t>
            </a:r>
            <a:endParaRPr lang="cs-CZ" dirty="0"/>
          </a:p>
          <a:p>
            <a:pPr lvl="0"/>
            <a:r>
              <a:rPr lang="en-US" dirty="0"/>
              <a:t>boundary conditions</a:t>
            </a:r>
            <a:endParaRPr lang="cs-CZ" dirty="0"/>
          </a:p>
          <a:p>
            <a:pPr lvl="0"/>
            <a:r>
              <a:rPr lang="en-US" dirty="0"/>
              <a:t>turbulence model</a:t>
            </a:r>
            <a:endParaRPr lang="cs-CZ" dirty="0"/>
          </a:p>
          <a:p>
            <a:r>
              <a:rPr lang="en-US" dirty="0"/>
              <a:t>continuity condition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1862603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19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Reynolds equations are the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continuity equations for turbulent flow</a:t>
            </a:r>
            <a:endParaRPr lang="cs-CZ" dirty="0"/>
          </a:p>
          <a:p>
            <a:pPr lvl="0"/>
            <a:r>
              <a:rPr lang="en-US" dirty="0"/>
              <a:t>averaged </a:t>
            </a:r>
            <a:r>
              <a:rPr lang="en-US" dirty="0" err="1"/>
              <a:t>Navier</a:t>
            </a:r>
            <a:r>
              <a:rPr lang="en-US" dirty="0"/>
              <a:t>-Stokes equations</a:t>
            </a:r>
            <a:endParaRPr lang="cs-CZ" dirty="0"/>
          </a:p>
          <a:p>
            <a:pPr lvl="0"/>
            <a:r>
              <a:rPr lang="en-US" dirty="0"/>
              <a:t>turbulence model</a:t>
            </a:r>
            <a:endParaRPr lang="cs-CZ" dirty="0"/>
          </a:p>
          <a:p>
            <a:r>
              <a:rPr lang="en-US" dirty="0"/>
              <a:t>equations describing the laminar flow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407127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70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functions of time and averaging operation is NOT valid: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mean value of product is equal to product of mean values</a:t>
            </a:r>
            <a:endParaRPr lang="cs-CZ" dirty="0"/>
          </a:p>
          <a:p>
            <a:pPr lvl="0"/>
            <a:r>
              <a:rPr lang="en-US" dirty="0"/>
              <a:t>mean value of sum is equal to sum of mean values</a:t>
            </a:r>
            <a:endParaRPr lang="cs-CZ" dirty="0"/>
          </a:p>
          <a:p>
            <a:pPr lvl="0"/>
            <a:r>
              <a:rPr lang="en-US" dirty="0"/>
              <a:t>mean of integral is equal to integral of mean values</a:t>
            </a:r>
            <a:endParaRPr lang="cs-CZ" dirty="0"/>
          </a:p>
          <a:p>
            <a:r>
              <a:rPr lang="en-US" dirty="0"/>
              <a:t>mean of derivative is derivative of mean values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1893426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41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Growing amplitude of perturbances has the following effect on the laminar-turbulent transition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speed-up in time</a:t>
            </a:r>
            <a:endParaRPr lang="cs-CZ" dirty="0"/>
          </a:p>
          <a:p>
            <a:pPr lvl="0"/>
            <a:r>
              <a:rPr lang="en-US" dirty="0"/>
              <a:t>speed-up in space</a:t>
            </a:r>
            <a:endParaRPr lang="cs-CZ" dirty="0"/>
          </a:p>
          <a:p>
            <a:pPr lvl="0"/>
            <a:r>
              <a:rPr lang="en-US" dirty="0"/>
              <a:t>speed-down in time</a:t>
            </a:r>
            <a:endParaRPr lang="cs-CZ" dirty="0"/>
          </a:p>
          <a:p>
            <a:r>
              <a:rPr lang="en-US" dirty="0"/>
              <a:t>speed-down in space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1903700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eselý obličej 4"/>
          <p:cNvSpPr/>
          <p:nvPr/>
        </p:nvSpPr>
        <p:spPr>
          <a:xfrm>
            <a:off x="557784" y="2421450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087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Stokes equation describes motion of the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incompressible inviscid fluid</a:t>
            </a:r>
            <a:endParaRPr lang="cs-CZ" dirty="0"/>
          </a:p>
          <a:p>
            <a:pPr lvl="0"/>
            <a:r>
              <a:rPr lang="en-US" dirty="0"/>
              <a:t>compressible inviscid fluid</a:t>
            </a:r>
            <a:endParaRPr lang="cs-CZ" dirty="0"/>
          </a:p>
          <a:p>
            <a:pPr lvl="0"/>
            <a:r>
              <a:rPr lang="en-US" dirty="0"/>
              <a:t>viscid fluid</a:t>
            </a:r>
            <a:endParaRPr lang="cs-CZ" dirty="0"/>
          </a:p>
          <a:p>
            <a:r>
              <a:rPr lang="en-US" dirty="0"/>
              <a:t>gas only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904334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1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flow of inviscid fluid the Reynolds number approaching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0</a:t>
            </a:r>
            <a:endParaRPr lang="cs-CZ" dirty="0"/>
          </a:p>
          <a:p>
            <a:pPr lvl="0"/>
            <a:r>
              <a:rPr lang="en-US" dirty="0"/>
              <a:t>1</a:t>
            </a:r>
            <a:endParaRPr lang="cs-CZ" dirty="0"/>
          </a:p>
          <a:p>
            <a:pPr lvl="0"/>
            <a:r>
              <a:rPr lang="en-US" dirty="0"/>
              <a:t>1 million</a:t>
            </a:r>
            <a:endParaRPr lang="cs-CZ" dirty="0"/>
          </a:p>
          <a:p>
            <a:r>
              <a:rPr lang="en-US" dirty="0"/>
              <a:t>Infinity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3407767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72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 the </a:t>
            </a:r>
            <a:r>
              <a:rPr lang="en-US" dirty="0" err="1"/>
              <a:t>Navier</a:t>
            </a:r>
            <a:r>
              <a:rPr lang="en-US" dirty="0"/>
              <a:t>-Stokes equation for a compressible fluid the following unknowns are present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3 velocity components only</a:t>
            </a:r>
            <a:endParaRPr lang="cs-CZ" dirty="0"/>
          </a:p>
          <a:p>
            <a:pPr lvl="0"/>
            <a:r>
              <a:rPr lang="en-US" dirty="0"/>
              <a:t>pressure and 3 velocity components</a:t>
            </a:r>
            <a:endParaRPr lang="cs-CZ" dirty="0"/>
          </a:p>
          <a:p>
            <a:pPr lvl="0"/>
            <a:r>
              <a:rPr lang="en-US" dirty="0"/>
              <a:t>pressure, density and 3 velocity components</a:t>
            </a:r>
            <a:endParaRPr lang="cs-CZ" dirty="0"/>
          </a:p>
          <a:p>
            <a:r>
              <a:rPr lang="en-US" dirty="0"/>
              <a:t>pressure and density only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924881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30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Laminar flow is the flow of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inviscid fluid</a:t>
            </a:r>
            <a:endParaRPr lang="cs-CZ" dirty="0"/>
          </a:p>
          <a:p>
            <a:pPr lvl="0"/>
            <a:r>
              <a:rPr lang="en-US" dirty="0"/>
              <a:t>always nonstationary</a:t>
            </a:r>
            <a:endParaRPr lang="cs-CZ" dirty="0"/>
          </a:p>
          <a:p>
            <a:pPr lvl="0"/>
            <a:r>
              <a:rPr lang="en-US" dirty="0"/>
              <a:t>always swirling </a:t>
            </a:r>
            <a:endParaRPr lang="cs-CZ" dirty="0"/>
          </a:p>
          <a:p>
            <a:r>
              <a:rPr lang="en-US" dirty="0"/>
              <a:t>viscous fluid in layers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3418037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208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Reynolds stress is from the mathematical point of view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scalar</a:t>
            </a:r>
            <a:endParaRPr lang="cs-CZ" dirty="0"/>
          </a:p>
          <a:p>
            <a:pPr lvl="0"/>
            <a:r>
              <a:rPr lang="en-US" dirty="0"/>
              <a:t>vector</a:t>
            </a:r>
            <a:endParaRPr lang="cs-CZ" dirty="0"/>
          </a:p>
          <a:p>
            <a:pPr lvl="0"/>
            <a:r>
              <a:rPr lang="en-US" dirty="0"/>
              <a:t>antisymmetric matrix</a:t>
            </a:r>
            <a:endParaRPr lang="cs-CZ" dirty="0"/>
          </a:p>
          <a:p>
            <a:r>
              <a:rPr lang="en-US" dirty="0"/>
              <a:t>symmetric matrix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3418037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43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 the </a:t>
            </a:r>
            <a:r>
              <a:rPr lang="en-US" dirty="0" err="1"/>
              <a:t>Navier</a:t>
            </a:r>
            <a:r>
              <a:rPr lang="en-US" dirty="0"/>
              <a:t>-Stokes equation for an incompressible fluid the following unknowns are present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3 velocity components only</a:t>
            </a:r>
            <a:endParaRPr lang="cs-CZ" dirty="0"/>
          </a:p>
          <a:p>
            <a:pPr lvl="0"/>
            <a:r>
              <a:rPr lang="en-US" dirty="0"/>
              <a:t>pressure and 3 velocity components</a:t>
            </a:r>
            <a:endParaRPr lang="cs-CZ" dirty="0"/>
          </a:p>
          <a:p>
            <a:pPr lvl="0"/>
            <a:r>
              <a:rPr lang="en-US" dirty="0"/>
              <a:t>pressure, density and 3 velocity components</a:t>
            </a:r>
            <a:endParaRPr lang="cs-CZ" dirty="0"/>
          </a:p>
          <a:p>
            <a:r>
              <a:rPr lang="en-US" dirty="0"/>
              <a:t>pressure and density only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414016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55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Stability analysis </a:t>
            </a:r>
            <a:r>
              <a:rPr lang="en-US" dirty="0" smtClean="0"/>
              <a:t>examines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disturbances growth in a turbulent flow</a:t>
            </a:r>
            <a:endParaRPr lang="cs-CZ" dirty="0"/>
          </a:p>
          <a:p>
            <a:pPr lvl="0"/>
            <a:r>
              <a:rPr lang="en-US" dirty="0"/>
              <a:t>disturbances growth in a laminar flow</a:t>
            </a:r>
            <a:endParaRPr lang="cs-CZ" dirty="0"/>
          </a:p>
          <a:p>
            <a:pPr lvl="0"/>
            <a:r>
              <a:rPr lang="en-US" dirty="0"/>
              <a:t>disturbances propagation in a turbulent flow</a:t>
            </a:r>
            <a:endParaRPr lang="cs-CZ" dirty="0"/>
          </a:p>
          <a:p>
            <a:r>
              <a:rPr lang="en-US" dirty="0"/>
              <a:t>disturbances propagation in a laminar flow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380353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37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solution NSE for incompressible fluid is NOT necessary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initial conditions</a:t>
            </a:r>
            <a:endParaRPr lang="cs-CZ" dirty="0"/>
          </a:p>
          <a:p>
            <a:pPr lvl="0"/>
            <a:r>
              <a:rPr lang="en-US" dirty="0"/>
              <a:t>boundary conditions</a:t>
            </a:r>
            <a:endParaRPr lang="cs-CZ" dirty="0"/>
          </a:p>
          <a:p>
            <a:pPr lvl="0"/>
            <a:r>
              <a:rPr lang="en-US" dirty="0"/>
              <a:t>turbulence model </a:t>
            </a:r>
            <a:endParaRPr lang="cs-CZ" dirty="0"/>
          </a:p>
          <a:p>
            <a:r>
              <a:rPr lang="en-US" dirty="0"/>
              <a:t>continuity condition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914608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89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Reynolds decomposition 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decomposition of pressures to static and dynamic</a:t>
            </a:r>
            <a:endParaRPr lang="cs-CZ" dirty="0"/>
          </a:p>
          <a:p>
            <a:pPr lvl="0"/>
            <a:r>
              <a:rPr lang="en-US" dirty="0"/>
              <a:t>decomposition of velocities into directions</a:t>
            </a:r>
            <a:endParaRPr lang="cs-CZ" dirty="0"/>
          </a:p>
          <a:p>
            <a:pPr lvl="0"/>
            <a:r>
              <a:rPr lang="en-US" dirty="0"/>
              <a:t>decomposition of pressures and velocities to mean and fluctuating components</a:t>
            </a:r>
            <a:endParaRPr lang="cs-CZ" dirty="0"/>
          </a:p>
          <a:p>
            <a:r>
              <a:rPr lang="en-US" dirty="0"/>
              <a:t>decomposition of pressures and velocities into elements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914608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7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Reynolds stress is an additional stress caused 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mean velocities</a:t>
            </a:r>
            <a:endParaRPr lang="cs-CZ" dirty="0"/>
          </a:p>
          <a:p>
            <a:pPr lvl="0"/>
            <a:r>
              <a:rPr lang="en-US" dirty="0"/>
              <a:t>fluctuating velocities</a:t>
            </a:r>
            <a:endParaRPr lang="cs-CZ" dirty="0"/>
          </a:p>
          <a:p>
            <a:pPr lvl="0"/>
            <a:r>
              <a:rPr lang="en-US" dirty="0"/>
              <a:t>mean pressure</a:t>
            </a:r>
            <a:endParaRPr lang="cs-CZ" dirty="0"/>
          </a:p>
          <a:p>
            <a:r>
              <a:rPr lang="en-US" dirty="0"/>
              <a:t>fluctuating pressure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421451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36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shear zones: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free shear zone</a:t>
            </a:r>
            <a:endParaRPr lang="cs-CZ" dirty="0"/>
          </a:p>
          <a:p>
            <a:pPr lvl="0"/>
            <a:r>
              <a:rPr lang="en-US" dirty="0"/>
              <a:t>coupled shear zone</a:t>
            </a:r>
            <a:endParaRPr lang="cs-CZ" dirty="0"/>
          </a:p>
          <a:p>
            <a:pPr lvl="0"/>
            <a:r>
              <a:rPr lang="en-US" dirty="0"/>
              <a:t>wall shear zone</a:t>
            </a:r>
            <a:endParaRPr lang="cs-CZ" dirty="0"/>
          </a:p>
          <a:p>
            <a:r>
              <a:rPr lang="en-US" dirty="0"/>
              <a:t>inviscid shear zone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1887197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eselý obličej 4"/>
          <p:cNvSpPr/>
          <p:nvPr/>
        </p:nvSpPr>
        <p:spPr>
          <a:xfrm>
            <a:off x="557784" y="2894059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29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Initial </a:t>
            </a:r>
            <a:r>
              <a:rPr lang="en-US" dirty="0" err="1"/>
              <a:t>perturbance</a:t>
            </a:r>
            <a:r>
              <a:rPr lang="en-US" dirty="0"/>
              <a:t> growing law in the instable laminar flow is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linear</a:t>
            </a:r>
            <a:endParaRPr lang="cs-CZ" dirty="0"/>
          </a:p>
          <a:p>
            <a:pPr lvl="0"/>
            <a:r>
              <a:rPr lang="en-US" dirty="0"/>
              <a:t>power</a:t>
            </a:r>
            <a:endParaRPr lang="cs-CZ" dirty="0"/>
          </a:p>
          <a:p>
            <a:pPr lvl="0"/>
            <a:r>
              <a:rPr lang="en-US" dirty="0"/>
              <a:t>exponential</a:t>
            </a:r>
            <a:endParaRPr lang="cs-CZ" dirty="0"/>
          </a:p>
          <a:p>
            <a:r>
              <a:rPr lang="en-US" dirty="0"/>
              <a:t>logarithmic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894059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89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Turbulent viscosity is a property </a:t>
            </a:r>
            <a:r>
              <a:rPr lang="en-US" dirty="0" smtClean="0"/>
              <a:t>of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flow, it is constant in the flow region</a:t>
            </a:r>
            <a:endParaRPr lang="cs-CZ" dirty="0"/>
          </a:p>
          <a:p>
            <a:pPr lvl="0"/>
            <a:r>
              <a:rPr lang="en-US" dirty="0"/>
              <a:t>flow in the given point</a:t>
            </a:r>
            <a:endParaRPr lang="cs-CZ" dirty="0"/>
          </a:p>
          <a:p>
            <a:pPr lvl="0"/>
            <a:r>
              <a:rPr lang="en-US" dirty="0"/>
              <a:t>fluid, it is constant in the flow region</a:t>
            </a:r>
            <a:endParaRPr lang="cs-CZ" dirty="0"/>
          </a:p>
          <a:p>
            <a:r>
              <a:rPr lang="en-US" dirty="0"/>
              <a:t>fluid in the given point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414016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08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Euler equation describes motion of </a:t>
            </a:r>
            <a:r>
              <a:rPr lang="en-US" dirty="0" smtClean="0"/>
              <a:t>the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incompressible viscous fluid</a:t>
            </a:r>
            <a:endParaRPr lang="cs-CZ" dirty="0"/>
          </a:p>
          <a:p>
            <a:pPr lvl="0"/>
            <a:r>
              <a:rPr lang="en-US" dirty="0"/>
              <a:t>compressible viscous fluid</a:t>
            </a:r>
            <a:endParaRPr lang="cs-CZ" dirty="0"/>
          </a:p>
          <a:p>
            <a:pPr lvl="0"/>
            <a:r>
              <a:rPr lang="en-US" dirty="0"/>
              <a:t>inviscid fluid</a:t>
            </a:r>
            <a:endParaRPr lang="cs-CZ" dirty="0"/>
          </a:p>
          <a:p>
            <a:r>
              <a:rPr lang="en-US" dirty="0"/>
              <a:t>gas only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926080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872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Continuity equation </a:t>
            </a:r>
            <a:r>
              <a:rPr lang="en-US" dirty="0" smtClean="0"/>
              <a:t>holds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only for incompressible fluids</a:t>
            </a:r>
            <a:endParaRPr lang="cs-CZ" dirty="0"/>
          </a:p>
          <a:p>
            <a:pPr lvl="0"/>
            <a:r>
              <a:rPr lang="en-US" dirty="0"/>
              <a:t>only for inviscid fluids</a:t>
            </a:r>
            <a:endParaRPr lang="cs-CZ" dirty="0"/>
          </a:p>
          <a:p>
            <a:pPr lvl="0"/>
            <a:r>
              <a:rPr lang="en-US" dirty="0"/>
              <a:t>only for gases</a:t>
            </a:r>
            <a:endParaRPr lang="cs-CZ" dirty="0"/>
          </a:p>
          <a:p>
            <a:r>
              <a:rPr lang="en-US" dirty="0"/>
              <a:t>for any fluid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3438144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58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Turbulence could be </a:t>
            </a:r>
            <a:r>
              <a:rPr lang="en-US" dirty="0" err="1" smtClean="0"/>
              <a:t>bor</a:t>
            </a:r>
            <a:r>
              <a:rPr lang="cs-CZ" dirty="0" smtClean="0"/>
              <a:t>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 still (not flowing) fluid</a:t>
            </a:r>
            <a:endParaRPr lang="cs-CZ" dirty="0"/>
          </a:p>
          <a:p>
            <a:pPr lvl="0"/>
            <a:r>
              <a:rPr lang="en-US" dirty="0"/>
              <a:t>in a shear region</a:t>
            </a:r>
            <a:endParaRPr lang="cs-CZ" dirty="0"/>
          </a:p>
          <a:p>
            <a:pPr lvl="0"/>
            <a:r>
              <a:rPr lang="en-US" dirty="0"/>
              <a:t>in a free flow </a:t>
            </a:r>
            <a:endParaRPr lang="cs-CZ" dirty="0"/>
          </a:p>
          <a:p>
            <a:r>
              <a:rPr lang="en-US" dirty="0"/>
              <a:t>close to wall only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386584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1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Navier</a:t>
            </a:r>
            <a:r>
              <a:rPr lang="en-US" dirty="0"/>
              <a:t>-Stokes equation formulates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momentum conservation</a:t>
            </a:r>
          </a:p>
          <a:p>
            <a:pPr lvl="0"/>
            <a:r>
              <a:rPr lang="en-US" dirty="0" smtClean="0"/>
              <a:t>momentum balance</a:t>
            </a:r>
          </a:p>
          <a:p>
            <a:pPr lvl="0"/>
            <a:r>
              <a:rPr lang="en-US" dirty="0" smtClean="0"/>
              <a:t>moment balance</a:t>
            </a:r>
          </a:p>
          <a:p>
            <a:r>
              <a:rPr lang="en-US" dirty="0" smtClean="0"/>
              <a:t>forces equilibrium</a:t>
            </a:r>
            <a:endParaRPr lang="en-US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3429000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eselý obličej 4"/>
          <p:cNvSpPr/>
          <p:nvPr/>
        </p:nvSpPr>
        <p:spPr>
          <a:xfrm>
            <a:off x="557784" y="2386584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0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Reynolds equations for an incompressible fluid could be solved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directly, no additional information is needed</a:t>
            </a:r>
            <a:endParaRPr lang="cs-CZ" dirty="0"/>
          </a:p>
          <a:p>
            <a:pPr lvl="0"/>
            <a:r>
              <a:rPr lang="en-US" dirty="0"/>
              <a:t>only if additional information on fluctuations is added</a:t>
            </a:r>
            <a:endParaRPr lang="cs-CZ" dirty="0"/>
          </a:p>
          <a:p>
            <a:pPr lvl="0"/>
            <a:r>
              <a:rPr lang="en-US" dirty="0"/>
              <a:t>only continuity equation should be added</a:t>
            </a:r>
            <a:endParaRPr lang="cs-CZ" dirty="0"/>
          </a:p>
          <a:p>
            <a:r>
              <a:rPr lang="en-US" dirty="0"/>
              <a:t>energy equation should be added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2386584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80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 of averaging is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linear operation</a:t>
            </a:r>
            <a:endParaRPr lang="cs-CZ" dirty="0"/>
          </a:p>
          <a:p>
            <a:pPr lvl="0"/>
            <a:r>
              <a:rPr lang="en-US" dirty="0"/>
              <a:t>quadratic operation</a:t>
            </a:r>
            <a:endParaRPr lang="cs-CZ" dirty="0"/>
          </a:p>
          <a:p>
            <a:pPr lvl="0"/>
            <a:r>
              <a:rPr lang="en-US" dirty="0"/>
              <a:t>cubic operation</a:t>
            </a:r>
            <a:endParaRPr lang="cs-CZ" dirty="0"/>
          </a:p>
          <a:p>
            <a:r>
              <a:rPr lang="en-US" dirty="0"/>
              <a:t>exponential operation</a:t>
            </a:r>
            <a:endParaRPr lang="cs-CZ" dirty="0"/>
          </a:p>
        </p:txBody>
      </p:sp>
      <p:sp>
        <p:nvSpPr>
          <p:cNvPr id="4" name="Veselý obličej 3"/>
          <p:cNvSpPr/>
          <p:nvPr/>
        </p:nvSpPr>
        <p:spPr>
          <a:xfrm>
            <a:off x="557784" y="1862603"/>
            <a:ext cx="320040" cy="3108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364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529</Words>
  <Application>Microsoft Office PowerPoint</Application>
  <PresentationFormat>Předvádění na obrazovce (4:3)</PresentationFormat>
  <Paragraphs>121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Motiv Office</vt:lpstr>
      <vt:lpstr>Test</vt:lpstr>
      <vt:lpstr>In the Navier-Stokes equation for an incompressible fluid the following unknowns are present </vt:lpstr>
      <vt:lpstr>Turbulent viscosity is a property of</vt:lpstr>
      <vt:lpstr>Euler equation describes motion of the</vt:lpstr>
      <vt:lpstr>Continuity equation holds</vt:lpstr>
      <vt:lpstr>Turbulence could be born</vt:lpstr>
      <vt:lpstr>Navier-Stokes equation formulates</vt:lpstr>
      <vt:lpstr>Reynolds equations for an incompressible fluid could be solved</vt:lpstr>
      <vt:lpstr>Operation of averaging is </vt:lpstr>
      <vt:lpstr>Boundary condition on a non-permeable wall for the NS equation:</vt:lpstr>
      <vt:lpstr>To solve Reynolds equations (RANS) the following could NOT be defined</vt:lpstr>
      <vt:lpstr>Reynolds equations are the</vt:lpstr>
      <vt:lpstr>For functions of time and averaging operation is NOT valid:</vt:lpstr>
      <vt:lpstr>Growing amplitude of perturbances has the following effect on the laminar-turbulent transition </vt:lpstr>
      <vt:lpstr>Stokes equation describes motion of the</vt:lpstr>
      <vt:lpstr>For flow of inviscid fluid the Reynolds number approaching</vt:lpstr>
      <vt:lpstr>In the Navier-Stokes equation for a compressible fluid the following unknowns are present</vt:lpstr>
      <vt:lpstr>Laminar flow is the flow of</vt:lpstr>
      <vt:lpstr>Reynolds stress is from the mathematical point of view</vt:lpstr>
      <vt:lpstr>Stability analysis examines</vt:lpstr>
      <vt:lpstr>For solution NSE for incompressible fluid is NOT necessary</vt:lpstr>
      <vt:lpstr>Reynolds decomposition is</vt:lpstr>
      <vt:lpstr>Reynolds stress is an additional stress caused by</vt:lpstr>
      <vt:lpstr>Types of shear zones:</vt:lpstr>
      <vt:lpstr>Initial perturbance growing law in the instable laminar flow is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Uruba</dc:creator>
  <cp:lastModifiedBy>Vaclav Uruba</cp:lastModifiedBy>
  <cp:revision>6</cp:revision>
  <dcterms:created xsi:type="dcterms:W3CDTF">2019-04-16T10:33:26Z</dcterms:created>
  <dcterms:modified xsi:type="dcterms:W3CDTF">2024-02-15T13:04:56Z</dcterms:modified>
</cp:coreProperties>
</file>