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3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31"/>
  </p:normalViewPr>
  <p:slideViewPr>
    <p:cSldViewPr>
      <p:cViewPr varScale="1">
        <p:scale>
          <a:sx n="106" d="100"/>
          <a:sy n="106" d="100"/>
        </p:scale>
        <p:origin x="10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2AFA-D662-4E15-A094-C6B619A44995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AD9E2-71FA-4211-B0DD-C0952ADCE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9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24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C10-EFFD-4C01-9856-CDB8A3E099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D69C-C7AA-45A7-AB66-CA71B41F929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84F8-C948-4583-80C0-42BFA0CD5D7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EB01-23F7-47B0-A66B-DE4AABE836D7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821-4582-43C1-975A-7FA8D815E47C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F69C-1C1D-4982-BB29-B5E8F9A75550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5E4F-D224-4E1E-87B6-04D55338200F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6D30-F8A4-4579-A78B-0809E3869FA6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96-6219-4FCB-B42E-95D1E53BF1F3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8825-AD67-4C81-A931-D3934863B4D6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7E08-1D9D-4F1A-83F4-6E70350A446F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zcu.cz/~uruba/vyuka/MT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10" Type="http://schemas.openxmlformats.org/officeDocument/2006/relationships/image" Target="../media/image4.wmf"/><Relationship Id="rId19" Type="http://schemas.openxmlformats.org/officeDocument/2006/relationships/image" Target="../media/image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Potenciální proudění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 dirty="0">
                <a:hlinkClick r:id="rId3"/>
              </a:rPr>
              <a:t>http://home.zcu.cz/~uruba/vyuka/MTII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4E0-7531-4512-B23D-DC86BA4C6BB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proudění 2D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Potenciál rychlosti:</a:t>
            </a:r>
          </a:p>
          <a:p>
            <a:endParaRPr lang="cs-CZ" dirty="0"/>
          </a:p>
          <a:p>
            <a:r>
              <a:rPr lang="cs-CZ" dirty="0"/>
              <a:t>Proudová funkce:</a:t>
            </a:r>
          </a:p>
          <a:p>
            <a:endParaRPr lang="cs-CZ" dirty="0"/>
          </a:p>
          <a:p>
            <a:r>
              <a:rPr lang="cs-CZ" dirty="0"/>
              <a:t>Zobrazení: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76713"/>
              </p:ext>
            </p:extLst>
          </p:nvPr>
        </p:nvGraphicFramePr>
        <p:xfrm>
          <a:off x="4189718" y="1757734"/>
          <a:ext cx="2793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9718" y="1757734"/>
                        <a:ext cx="2793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xmlns="" id="{8C4CC9EF-FEC7-5274-354E-4F0674259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15926"/>
              </p:ext>
            </p:extLst>
          </p:nvPr>
        </p:nvGraphicFramePr>
        <p:xfrm>
          <a:off x="4161706" y="2988697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1706" y="2988697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xmlns="" id="{F5A3CF33-D252-CAA4-5CDA-59A9527DC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60873"/>
              </p:ext>
            </p:extLst>
          </p:nvPr>
        </p:nvGraphicFramePr>
        <p:xfrm>
          <a:off x="6984695" y="1940960"/>
          <a:ext cx="83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419040" imgH="253800" progId="Equation.DSMT4">
                  <p:embed/>
                </p:oleObj>
              </mc:Choice>
              <mc:Fallback>
                <p:oleObj name="Equation" r:id="rId7" imgW="419040" imgH="25380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xmlns="" id="{8C4CC9EF-FEC7-5274-354E-4F0674259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4695" y="1940960"/>
                        <a:ext cx="83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xmlns="" id="{42771E98-92CE-8518-B812-BA365829E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06444"/>
              </p:ext>
            </p:extLst>
          </p:nvPr>
        </p:nvGraphicFramePr>
        <p:xfrm>
          <a:off x="7485212" y="2798197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685800" imgH="190440" progId="Equation.DSMT4">
                  <p:embed/>
                </p:oleObj>
              </mc:Choice>
              <mc:Fallback>
                <p:oleObj name="Equation" r:id="rId9" imgW="685800" imgH="190440" progId="Equation.DSMT4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xmlns="" id="{F5A3CF33-D252-CAA4-5CDA-59A9527DC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5212" y="2798197"/>
                        <a:ext cx="137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DE68A085-E6B9-685A-9127-9A1EC18CFF71}"/>
              </a:ext>
            </a:extLst>
          </p:cNvPr>
          <p:cNvSpPr txBox="1"/>
          <p:nvPr/>
        </p:nvSpPr>
        <p:spPr>
          <a:xfrm>
            <a:off x="5830691" y="2010294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Prostor: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20EDA405-715B-05DF-0769-7F7B615B4FBD}"/>
              </a:ext>
            </a:extLst>
          </p:cNvPr>
          <p:cNvSpPr txBox="1"/>
          <p:nvPr/>
        </p:nvSpPr>
        <p:spPr>
          <a:xfrm>
            <a:off x="5818048" y="2772797"/>
            <a:ext cx="15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Komplexní </a:t>
            </a:r>
            <a:r>
              <a:rPr lang="cs-CZ" dirty="0" err="1"/>
              <a:t>fce</a:t>
            </a:r>
            <a:r>
              <a:rPr lang="cs-CZ" dirty="0"/>
              <a:t>:</a:t>
            </a:r>
            <a:endParaRPr lang="en-US" dirty="0"/>
          </a:p>
        </p:txBody>
      </p:sp>
      <p:graphicFrame>
        <p:nvGraphicFramePr>
          <p:cNvPr id="21" name="Objekt 20">
            <a:extLst>
              <a:ext uri="{FF2B5EF4-FFF2-40B4-BE49-F238E27FC236}">
                <a16:creationId xmlns:a16="http://schemas.microsoft.com/office/drawing/2014/main" xmlns="" id="{88930980-399F-85F2-E6B3-478190F1D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18869"/>
              </p:ext>
            </p:extLst>
          </p:nvPr>
        </p:nvGraphicFramePr>
        <p:xfrm>
          <a:off x="5867400" y="4062646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685800" imgH="190440" progId="Equation.DSMT4">
                  <p:embed/>
                </p:oleObj>
              </mc:Choice>
              <mc:Fallback>
                <p:oleObj name="Equation" r:id="rId11" imgW="685800" imgH="190440" progId="Equation.DSMT4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xmlns="" id="{42771E98-92CE-8518-B812-BA365829E4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7400" y="4062646"/>
                        <a:ext cx="137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xmlns="" id="{38A991BA-73FD-38AB-5228-697744950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53671"/>
              </p:ext>
            </p:extLst>
          </p:nvPr>
        </p:nvGraphicFramePr>
        <p:xfrm>
          <a:off x="3564806" y="4062646"/>
          <a:ext cx="119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2" imgW="596880" imgH="190440" progId="Equation.DSMT4">
                  <p:embed/>
                </p:oleObj>
              </mc:Choice>
              <mc:Fallback>
                <p:oleObj name="Equation" r:id="rId12" imgW="596880" imgH="190440" progId="Equation.DSMT4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xmlns="" id="{88930980-399F-85F2-E6B3-478190F1D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64806" y="4062646"/>
                        <a:ext cx="1193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xmlns="" id="{05FADA91-9F80-A691-670F-5030F3669C2A}"/>
              </a:ext>
            </a:extLst>
          </p:cNvPr>
          <p:cNvCxnSpPr/>
          <p:nvPr/>
        </p:nvCxnSpPr>
        <p:spPr>
          <a:xfrm>
            <a:off x="5004048" y="4253146"/>
            <a:ext cx="69334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xmlns="" id="{DD9B3633-DE78-210B-2C0F-25E61B231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69582"/>
              </p:ext>
            </p:extLst>
          </p:nvPr>
        </p:nvGraphicFramePr>
        <p:xfrm>
          <a:off x="1353143" y="2018031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4" imgW="482400" imgH="393480" progId="Equation.DSMT4">
                  <p:embed/>
                </p:oleObj>
              </mc:Choice>
              <mc:Fallback>
                <p:oleObj name="Equation" r:id="rId14" imgW="482400" imgH="393480" progId="Equation.DSMT4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xmlns="" id="{38A991BA-73FD-38AB-5228-697744950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53143" y="2018031"/>
                        <a:ext cx="96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>
            <a:extLst>
              <a:ext uri="{FF2B5EF4-FFF2-40B4-BE49-F238E27FC236}">
                <a16:creationId xmlns:a16="http://schemas.microsoft.com/office/drawing/2014/main" xmlns="" id="{258424A4-7BCD-8598-0700-B7F1D7892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39881"/>
              </p:ext>
            </p:extLst>
          </p:nvPr>
        </p:nvGraphicFramePr>
        <p:xfrm>
          <a:off x="1366838" y="3197225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6" imgW="507960" imgH="419040" progId="Equation.DSMT4">
                  <p:embed/>
                </p:oleObj>
              </mc:Choice>
              <mc:Fallback>
                <p:oleObj name="Equation" r:id="rId16" imgW="507960" imgH="419040" progId="Equation.DSMT4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xmlns="" id="{DD9B3633-DE78-210B-2C0F-25E61B231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66838" y="3197225"/>
                        <a:ext cx="1016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>
            <a:extLst>
              <a:ext uri="{FF2B5EF4-FFF2-40B4-BE49-F238E27FC236}">
                <a16:creationId xmlns:a16="http://schemas.microsoft.com/office/drawing/2014/main" xmlns="" id="{5AF2C06B-9478-33FA-412A-43445E39E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96768"/>
              </p:ext>
            </p:extLst>
          </p:nvPr>
        </p:nvGraphicFramePr>
        <p:xfrm>
          <a:off x="2659063" y="2019300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8" imgW="469800" imgH="419040" progId="Equation.DSMT4">
                  <p:embed/>
                </p:oleObj>
              </mc:Choice>
              <mc:Fallback>
                <p:oleObj name="Equation" r:id="rId18" imgW="469800" imgH="419040" progId="Equation.DSMT4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xmlns="" id="{DD9B3633-DE78-210B-2C0F-25E61B231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59063" y="2019300"/>
                        <a:ext cx="939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xmlns="" id="{9E541029-71FB-D78D-988B-4F41308FB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07296"/>
              </p:ext>
            </p:extLst>
          </p:nvPr>
        </p:nvGraphicFramePr>
        <p:xfrm>
          <a:off x="2551113" y="3241675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27" name="Objekt 26">
                        <a:extLst>
                          <a:ext uri="{FF2B5EF4-FFF2-40B4-BE49-F238E27FC236}">
                            <a16:creationId xmlns:a16="http://schemas.microsoft.com/office/drawing/2014/main" xmlns="" id="{5AF2C06B-9478-33FA-412A-43445E39E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51113" y="3241675"/>
                        <a:ext cx="1193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>
            <a:extLst>
              <a:ext uri="{FF2B5EF4-FFF2-40B4-BE49-F238E27FC236}">
                <a16:creationId xmlns:a16="http://schemas.microsoft.com/office/drawing/2014/main" xmlns="" id="{2FC5014F-E141-E0E0-3186-BA43103C4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14975"/>
              </p:ext>
            </p:extLst>
          </p:nvPr>
        </p:nvGraphicFramePr>
        <p:xfrm>
          <a:off x="368300" y="50546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2" imgW="850680" imgH="203040" progId="Equation.DSMT4">
                  <p:embed/>
                </p:oleObj>
              </mc:Choice>
              <mc:Fallback>
                <p:oleObj name="Equation" r:id="rId22" imgW="850680" imgH="203040" progId="Equation.DSMT4">
                  <p:embed/>
                  <p:pic>
                    <p:nvPicPr>
                      <p:cNvPr id="21" name="Objekt 20">
                        <a:extLst>
                          <a:ext uri="{FF2B5EF4-FFF2-40B4-BE49-F238E27FC236}">
                            <a16:creationId xmlns:a16="http://schemas.microsoft.com/office/drawing/2014/main" xmlns="" id="{88930980-399F-85F2-E6B3-478190F1D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8300" y="5054600"/>
                        <a:ext cx="1701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>
            <a:extLst>
              <a:ext uri="{FF2B5EF4-FFF2-40B4-BE49-F238E27FC236}">
                <a16:creationId xmlns:a16="http://schemas.microsoft.com/office/drawing/2014/main" xmlns="" id="{9F51F4EE-AFBD-D236-6B66-257DAC30E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13111"/>
              </p:ext>
            </p:extLst>
          </p:nvPr>
        </p:nvGraphicFramePr>
        <p:xfrm>
          <a:off x="3781743" y="5040395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4" imgW="622080" imgH="203040" progId="Equation.DSMT4">
                  <p:embed/>
                </p:oleObj>
              </mc:Choice>
              <mc:Fallback>
                <p:oleObj name="Equation" r:id="rId24" imgW="622080" imgH="20304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781743" y="5040395"/>
                        <a:ext cx="1244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>
            <a:extLst>
              <a:ext uri="{FF2B5EF4-FFF2-40B4-BE49-F238E27FC236}">
                <a16:creationId xmlns:a16="http://schemas.microsoft.com/office/drawing/2014/main" xmlns="" id="{CB2234E1-301F-159A-7A6C-86DBAC97C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5408"/>
              </p:ext>
            </p:extLst>
          </p:nvPr>
        </p:nvGraphicFramePr>
        <p:xfrm>
          <a:off x="3756343" y="5629357"/>
          <a:ext cx="127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6" imgW="634680" imgH="203040" progId="Equation.DSMT4">
                  <p:embed/>
                </p:oleObj>
              </mc:Choice>
              <mc:Fallback>
                <p:oleObj name="Equation" r:id="rId26" imgW="634680" imgH="20304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xmlns="" id="{8C4CC9EF-FEC7-5274-354E-4F0674259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56343" y="5629357"/>
                        <a:ext cx="1270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27E2637B-DBB5-325E-99A0-ED0BC0153223}"/>
              </a:ext>
            </a:extLst>
          </p:cNvPr>
          <p:cNvSpPr txBox="1"/>
          <p:nvPr/>
        </p:nvSpPr>
        <p:spPr>
          <a:xfrm>
            <a:off x="447155" y="5458896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Laplaceova</a:t>
            </a:r>
            <a:r>
              <a:rPr lang="cs-CZ" dirty="0"/>
              <a:t> </a:t>
            </a:r>
            <a:r>
              <a:rPr lang="cs-CZ" dirty="0" err="1"/>
              <a:t>rice</a:t>
            </a:r>
            <a:endParaRPr lang="en-US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F1D491E4-BC71-9360-6085-4624FE7039EE}"/>
              </a:ext>
            </a:extLst>
          </p:cNvPr>
          <p:cNvSpPr txBox="1"/>
          <p:nvPr/>
        </p:nvSpPr>
        <p:spPr>
          <a:xfrm>
            <a:off x="5174137" y="5631025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proudnice</a:t>
            </a:r>
            <a:endParaRPr lang="en-US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xmlns="" id="{FA1A412B-BD53-7880-6A8B-B07DFF152AA0}"/>
              </a:ext>
            </a:extLst>
          </p:cNvPr>
          <p:cNvSpPr txBox="1"/>
          <p:nvPr/>
        </p:nvSpPr>
        <p:spPr>
          <a:xfrm>
            <a:off x="5181115" y="5045170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ekvipotenciála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  <p:bldP spid="20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proudění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Vlastnosti:</a:t>
            </a:r>
          </a:p>
          <a:p>
            <a:pPr lvl="1"/>
            <a:r>
              <a:rPr lang="cs-CZ" dirty="0"/>
              <a:t>Identita: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Nevířivé</a:t>
            </a:r>
          </a:p>
          <a:p>
            <a:pPr lvl="1"/>
            <a:r>
              <a:rPr lang="cs-CZ" dirty="0"/>
              <a:t>Nevazké </a:t>
            </a:r>
          </a:p>
          <a:p>
            <a:pPr lvl="1"/>
            <a:r>
              <a:rPr lang="cs-CZ" dirty="0"/>
              <a:t>Nevznikají smykové oblasti – MV</a:t>
            </a:r>
          </a:p>
          <a:p>
            <a:pPr lvl="1"/>
            <a:r>
              <a:rPr lang="cs-CZ" dirty="0"/>
              <a:t>Nenastává odtržení MV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3184"/>
              </p:ext>
            </p:extLst>
          </p:nvPr>
        </p:nvGraphicFramePr>
        <p:xfrm>
          <a:off x="4223380" y="2490789"/>
          <a:ext cx="1420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380" y="2490789"/>
                        <a:ext cx="142081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142816"/>
              </p:ext>
            </p:extLst>
          </p:nvPr>
        </p:nvGraphicFramePr>
        <p:xfrm>
          <a:off x="4211960" y="3127376"/>
          <a:ext cx="3248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625400" imgH="203040" progId="Equation.DSMT4">
                  <p:embed/>
                </p:oleObj>
              </mc:Choice>
              <mc:Fallback>
                <p:oleObj name="Equation" r:id="rId5" imgW="1625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3127376"/>
                        <a:ext cx="32480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xmlns="" id="{1D6F585C-0DDB-BDB6-B715-4856C574B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63559"/>
              </p:ext>
            </p:extLst>
          </p:nvPr>
        </p:nvGraphicFramePr>
        <p:xfrm>
          <a:off x="917574" y="2653189"/>
          <a:ext cx="2030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030191" imgH="407175" progId="Equation.DSMT4">
                  <p:embed/>
                </p:oleObj>
              </mc:Choice>
              <mc:Fallback>
                <p:oleObj name="Equation" r:id="rId7" imgW="2030191" imgH="4071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7574" y="2653189"/>
                        <a:ext cx="203041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3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Konformní zobrazení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Zobrazení (komplexní rovina):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22959"/>
              </p:ext>
            </p:extLst>
          </p:nvPr>
        </p:nvGraphicFramePr>
        <p:xfrm>
          <a:off x="827584" y="2142888"/>
          <a:ext cx="104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142888"/>
                        <a:ext cx="1041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8" y="3416414"/>
            <a:ext cx="3148608" cy="23553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00516"/>
            <a:ext cx="2172360" cy="16292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21" y="3628214"/>
            <a:ext cx="2895600" cy="2171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3573016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proudnice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67142" y="3546425"/>
            <a:ext cx="15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B0F0"/>
                </a:solidFill>
              </a:rPr>
              <a:t>ekvipotenciály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E2DE96F8-B530-8AAF-6F1A-443ECE591F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82" y="3839557"/>
            <a:ext cx="2332019" cy="174901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xmlns="" id="{5B4751AA-78F7-3933-CC13-0822C60B8619}"/>
              </a:ext>
            </a:extLst>
          </p:cNvPr>
          <p:cNvSpPr txBox="1"/>
          <p:nvPr/>
        </p:nvSpPr>
        <p:spPr>
          <a:xfrm>
            <a:off x="4773511" y="550957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dipól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1042529"/>
            <a:ext cx="3806552" cy="223040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720440D1-DBC5-9E91-41CF-D393C5FD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Zdroje</a:t>
            </a:r>
          </a:p>
          <a:p>
            <a:r>
              <a:rPr lang="cs-CZ" dirty="0"/>
              <a:t>Propady </a:t>
            </a:r>
            <a:endParaRPr lang="en-US" dirty="0"/>
          </a:p>
        </p:txBody>
      </p:sp>
      <p:pic>
        <p:nvPicPr>
          <p:cNvPr id="9" name="Zástupný symbol pro obsah 6">
            <a:extLst>
              <a:ext uri="{FF2B5EF4-FFF2-40B4-BE49-F238E27FC236}">
                <a16:creationId xmlns:a16="http://schemas.microsoft.com/office/drawing/2014/main" xmlns="" id="{DB095279-E4D2-ADEA-2889-9307C6E4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57730"/>
            <a:ext cx="5257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1176979"/>
            <a:ext cx="4886200" cy="51793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32"/>
            <a:ext cx="3193445" cy="33966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7" y="3181920"/>
            <a:ext cx="315580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7638"/>
            <a:ext cx="6067003" cy="4558919"/>
          </a:xfrm>
        </p:spPr>
      </p:pic>
    </p:spTree>
    <p:extLst>
      <p:ext uri="{BB962C8B-B14F-4D97-AF65-F5344CB8AC3E}">
        <p14:creationId xmlns:p14="http://schemas.microsoft.com/office/powerpoint/2010/main" val="408679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AE8-FFC7-40CE-A825-04F5BCB798AE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Turbulentní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1" y="1413852"/>
            <a:ext cx="3884456" cy="47476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12470"/>
            <a:ext cx="2314575" cy="33623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724128" y="5704936"/>
            <a:ext cx="22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  <a:r>
              <a:rPr lang="en-US" dirty="0"/>
              <a:t>’Alembert</a:t>
            </a:r>
            <a:r>
              <a:rPr lang="cs-CZ" dirty="0" err="1"/>
              <a:t>ův</a:t>
            </a:r>
            <a:r>
              <a:rPr lang="cs-CZ" dirty="0"/>
              <a:t> paradox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23337" y="5296240"/>
            <a:ext cx="17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!!! Nulové síly !!!</a:t>
            </a:r>
          </a:p>
        </p:txBody>
      </p:sp>
    </p:spTree>
    <p:extLst>
      <p:ext uri="{BB962C8B-B14F-4D97-AF65-F5344CB8AC3E}">
        <p14:creationId xmlns:p14="http://schemas.microsoft.com/office/powerpoint/2010/main" val="31653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105</Words>
  <Application>Microsoft Office PowerPoint</Application>
  <PresentationFormat>Předvádění na obrazovce (4:3)</PresentationFormat>
  <Paragraphs>65</Paragraphs>
  <Slides>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Motiv sady Office</vt:lpstr>
      <vt:lpstr>Equation</vt:lpstr>
      <vt:lpstr>Potenciální proudění</vt:lpstr>
      <vt:lpstr>Potenciální proudění 2D</vt:lpstr>
      <vt:lpstr>Potenciální proudění</vt:lpstr>
      <vt:lpstr>Konformní zobrazení</vt:lpstr>
      <vt:lpstr>Válec</vt:lpstr>
      <vt:lpstr>Válec</vt:lpstr>
      <vt:lpstr>Válec</vt:lpstr>
      <vt:lpstr>Válec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Veličiny v turbulenci</dc:title>
  <dc:creator>Uruba</dc:creator>
  <cp:lastModifiedBy>Vaclav Uruba</cp:lastModifiedBy>
  <cp:revision>131</cp:revision>
  <dcterms:created xsi:type="dcterms:W3CDTF">2010-10-30T14:22:59Z</dcterms:created>
  <dcterms:modified xsi:type="dcterms:W3CDTF">2024-09-04T15:24:27Z</dcterms:modified>
</cp:coreProperties>
</file>