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1"/>
  </p:normalViewPr>
  <p:slideViewPr>
    <p:cSldViewPr>
      <p:cViewPr varScale="1">
        <p:scale>
          <a:sx n="101" d="100"/>
          <a:sy n="101" d="100"/>
        </p:scale>
        <p:origin x="13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62AFA-D662-4E15-A094-C6B619A44995}" type="datetimeFigureOut">
              <a:rPr lang="cs-CZ" smtClean="0"/>
              <a:t>4.9.2024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AD9E2-71FA-4211-B0DD-C0952ADCEA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905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242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8660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6718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2365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2595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6830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DAFA7-5666-354A-8054-9E433D600CD9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FC2C-A101-0144-87E9-117B39C345B2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16A3-AE4C-6D4B-BD23-4F17ED5D6B01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9B3F-1C79-5E4D-906B-444CD39D6D06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DD3B-1217-6C4B-A49C-73529A83FF56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DABF-2D10-934C-83AD-83DE9381B719}" type="datetime1">
              <a:rPr lang="cs-CZ" smtClean="0"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0B11E-127D-DC4B-85DA-4BA8C357FA51}" type="datetime1">
              <a:rPr lang="cs-CZ" smtClean="0"/>
              <a:t>4.9.2024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D2BD8-C15E-E047-801A-FA6C1F0F48E4}" type="datetime1">
              <a:rPr lang="cs-CZ" smtClean="0"/>
              <a:t>4.9.2024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BE0A-ECEF-D74A-9543-A25C1584D20D}" type="datetime1">
              <a:rPr lang="cs-CZ" smtClean="0"/>
              <a:t>4.9.2024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6748A-603D-014A-83E8-5B5C8E457B92}" type="datetime1">
              <a:rPr lang="cs-CZ" smtClean="0"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6199D-C1AF-0D4A-A3C1-1FAC211E9147}" type="datetime1">
              <a:rPr lang="cs-CZ" smtClean="0"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30C6D-CD5F-EF4A-AF0F-89053FDDF0FE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ome.zcu.cz/~uruba/vyuka/MTI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10" Type="http://schemas.openxmlformats.org/officeDocument/2006/relationships/image" Target="../media/image7.wmf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Termická mezní vrstva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Prof. Václav </a:t>
            </a:r>
            <a:r>
              <a:rPr lang="cs-CZ" dirty="0" smtClean="0"/>
              <a:t>Uruba</a:t>
            </a:r>
          </a:p>
          <a:p>
            <a:r>
              <a:rPr lang="cs-CZ" sz="2400">
                <a:hlinkClick r:id="rId3"/>
              </a:rPr>
              <a:t>http://home.zcu.cz/~</a:t>
            </a:r>
            <a:r>
              <a:rPr lang="cs-CZ" sz="2400">
                <a:hlinkClick r:id="rId3"/>
              </a:rPr>
              <a:t>uruba/vyuka/MTII</a:t>
            </a:r>
            <a:r>
              <a:rPr lang="cs-CZ" sz="2400" smtClean="0">
                <a:hlinkClick r:id="rId3"/>
              </a:rPr>
              <a:t>/</a:t>
            </a:r>
            <a:r>
              <a:rPr lang="cs-CZ" sz="2400" smtClean="0"/>
              <a:t> </a:t>
            </a: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0F0A-83EE-0346-A2BE-674C1F3BE41D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Termická MV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9B3F-1C79-5E4D-906B-444CD39D6D06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2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1647825"/>
            <a:ext cx="6095303" cy="4226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986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Prandtlovo</a:t>
            </a:r>
            <a:r>
              <a:rPr lang="cs-CZ" dirty="0" smtClean="0"/>
              <a:t> číslo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Kriteriální </a:t>
            </a:r>
            <a:r>
              <a:rPr lang="cs-CZ" dirty="0" err="1" smtClean="0"/>
              <a:t>rice</a:t>
            </a:r>
            <a:r>
              <a:rPr lang="cs-CZ" dirty="0" smtClean="0"/>
              <a:t> pro přestup tepla:</a:t>
            </a:r>
          </a:p>
          <a:p>
            <a:pPr lvl="1"/>
            <a:r>
              <a:rPr lang="cs-CZ" dirty="0" smtClean="0"/>
              <a:t>Plyny</a:t>
            </a:r>
          </a:p>
          <a:p>
            <a:pPr lvl="2"/>
            <a:r>
              <a:rPr lang="cs-CZ" dirty="0" smtClean="0"/>
              <a:t>1 atom: 2/3</a:t>
            </a:r>
          </a:p>
          <a:p>
            <a:pPr lvl="2"/>
            <a:r>
              <a:rPr lang="cs-CZ" dirty="0" smtClean="0"/>
              <a:t>2 atomy: 5/7</a:t>
            </a:r>
          </a:p>
          <a:p>
            <a:pPr lvl="2"/>
            <a:r>
              <a:rPr lang="cs-CZ" dirty="0" smtClean="0"/>
              <a:t>Více atomů: → 1</a:t>
            </a:r>
          </a:p>
          <a:p>
            <a:pPr lvl="1"/>
            <a:r>
              <a:rPr lang="cs-CZ" dirty="0" smtClean="0"/>
              <a:t>Kapaliny: řád 1-10</a:t>
            </a:r>
          </a:p>
          <a:p>
            <a:pPr lvl="1"/>
            <a:r>
              <a:rPr lang="cs-CZ" dirty="0" smtClean="0"/>
              <a:t>Roztavené kovy: </a:t>
            </a:r>
            <a:r>
              <a:rPr lang="en-US" dirty="0" smtClean="0"/>
              <a:t> &lt; 10</a:t>
            </a:r>
            <a:r>
              <a:rPr lang="en-US" baseline="30000" dirty="0" smtClean="0"/>
              <a:t>-2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9B3F-1C79-5E4D-906B-444CD39D6D06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3</a:t>
            </a:fld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593828"/>
              </p:ext>
            </p:extLst>
          </p:nvPr>
        </p:nvGraphicFramePr>
        <p:xfrm>
          <a:off x="2413080" y="1046039"/>
          <a:ext cx="4317840" cy="1676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3" name="Equation" r:id="rId4" imgW="2158920" imgH="838080" progId="Equation.DSMT4">
                  <p:embed/>
                </p:oleObj>
              </mc:Choice>
              <mc:Fallback>
                <p:oleObj name="Equation" r:id="rId4" imgW="21589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13080" y="1046039"/>
                        <a:ext cx="4317840" cy="16761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1441615"/>
              </p:ext>
            </p:extLst>
          </p:nvPr>
        </p:nvGraphicFramePr>
        <p:xfrm>
          <a:off x="6721898" y="2749346"/>
          <a:ext cx="1955520" cy="406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4" name="Equation" r:id="rId6" imgW="977760" imgH="203040" progId="Equation.DSMT4">
                  <p:embed/>
                </p:oleObj>
              </mc:Choice>
              <mc:Fallback>
                <p:oleObj name="Equation" r:id="rId6" imgW="9777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721898" y="2749346"/>
                        <a:ext cx="1955520" cy="406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Obrázek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93436" y="3504877"/>
            <a:ext cx="3301757" cy="241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26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Termická </a:t>
            </a:r>
            <a:r>
              <a:rPr lang="cs-CZ" dirty="0" smtClean="0"/>
              <a:t>MV x </a:t>
            </a:r>
            <a:r>
              <a:rPr lang="cs-CZ" dirty="0" err="1" smtClean="0"/>
              <a:t>Pr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9B3F-1C79-5E4D-906B-444CD39D6D06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4</a:t>
            </a:fld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652645"/>
              </p:ext>
            </p:extLst>
          </p:nvPr>
        </p:nvGraphicFramePr>
        <p:xfrm>
          <a:off x="882335" y="1484784"/>
          <a:ext cx="4216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7" name="Equation" r:id="rId4" imgW="2108160" imgH="545760" progId="Equation.DSMT4">
                  <p:embed/>
                </p:oleObj>
              </mc:Choice>
              <mc:Fallback>
                <p:oleObj name="Equation" r:id="rId4" imgW="2108160" imgH="545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82335" y="1484784"/>
                        <a:ext cx="42164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664492"/>
              </p:ext>
            </p:extLst>
          </p:nvPr>
        </p:nvGraphicFramePr>
        <p:xfrm>
          <a:off x="5652120" y="1637404"/>
          <a:ext cx="3327120" cy="7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8" name="Equation" r:id="rId6" imgW="1663560" imgH="393480" progId="Equation.DSMT4">
                  <p:embed/>
                </p:oleObj>
              </mc:Choice>
              <mc:Fallback>
                <p:oleObj name="Equation" r:id="rId6" imgW="1663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652120" y="1637404"/>
                        <a:ext cx="3327120" cy="786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Obrázek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1887" y="2766514"/>
            <a:ext cx="5209518" cy="2989195"/>
          </a:xfrm>
          <a:prstGeom prst="rect">
            <a:avLst/>
          </a:prstGeom>
        </p:spPr>
      </p:pic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8219707"/>
              </p:ext>
            </p:extLst>
          </p:nvPr>
        </p:nvGraphicFramePr>
        <p:xfrm>
          <a:off x="5724128" y="3863181"/>
          <a:ext cx="2666880" cy="7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9" name="Equation" r:id="rId9" imgW="1333440" imgH="393480" progId="Equation.DSMT4">
                  <p:embed/>
                </p:oleObj>
              </mc:Choice>
              <mc:Fallback>
                <p:oleObj name="Equation" r:id="rId9" imgW="13334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24128" y="3863181"/>
                        <a:ext cx="2666880" cy="786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9150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Termická tloušťka MV</a:t>
            </a:r>
            <a:endParaRPr lang="cs-CZ" dirty="0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433" y="1844824"/>
            <a:ext cx="5013133" cy="4374912"/>
          </a:xfrm>
        </p:spPr>
      </p:pic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9B3F-1C79-5E4D-906B-444CD39D6D06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078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Mezní vrstva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Laminární MV</a:t>
            </a:r>
          </a:p>
          <a:p>
            <a:pPr lvl="1"/>
            <a:r>
              <a:rPr lang="cs-CZ" dirty="0" smtClean="0"/>
              <a:t>Teplo do povrchu: </a:t>
            </a:r>
            <a:r>
              <a:rPr lang="cs-CZ" dirty="0" smtClean="0">
                <a:solidFill>
                  <a:srgbClr val="00B050"/>
                </a:solidFill>
              </a:rPr>
              <a:t>stabilizuje</a:t>
            </a:r>
          </a:p>
          <a:p>
            <a:pPr lvl="1"/>
            <a:r>
              <a:rPr lang="cs-CZ" dirty="0" smtClean="0"/>
              <a:t>Teplo do tekutiny: </a:t>
            </a:r>
            <a:r>
              <a:rPr lang="cs-CZ" dirty="0" smtClean="0">
                <a:solidFill>
                  <a:srgbClr val="FF0000"/>
                </a:solidFill>
              </a:rPr>
              <a:t>destabilizuje</a:t>
            </a:r>
          </a:p>
          <a:p>
            <a:r>
              <a:rPr lang="cs-CZ" dirty="0" smtClean="0"/>
              <a:t>Turbulentní MV – řádově </a:t>
            </a:r>
            <a:r>
              <a:rPr lang="cs-CZ" dirty="0" smtClean="0">
                <a:solidFill>
                  <a:srgbClr val="FF0000"/>
                </a:solidFill>
              </a:rPr>
              <a:t>intenzivnější</a:t>
            </a:r>
            <a:r>
              <a:rPr lang="cs-CZ" dirty="0" smtClean="0"/>
              <a:t> přestup tepla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9B3F-1C79-5E4D-906B-444CD39D6D06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Mezní vrstvy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6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269258"/>
            <a:ext cx="3672408" cy="240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660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1536</TotalTime>
  <Words>104</Words>
  <Application>Microsoft Office PowerPoint</Application>
  <PresentationFormat>Předvádění na obrazovce (4:3)</PresentationFormat>
  <Paragraphs>48</Paragraphs>
  <Slides>6</Slides>
  <Notes>6</Notes>
  <HiddenSlides>0</HiddenSlides>
  <MMClips>0</MMClips>
  <ScaleCrop>false</ScaleCrop>
  <HeadingPairs>
    <vt:vector size="8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Motiv sady Office</vt:lpstr>
      <vt:lpstr>Equation</vt:lpstr>
      <vt:lpstr>Termická mezní vrstva</vt:lpstr>
      <vt:lpstr>Termická MV</vt:lpstr>
      <vt:lpstr>Prandtlovo číslo</vt:lpstr>
      <vt:lpstr>Termická MV x Pr</vt:lpstr>
      <vt:lpstr>Termická tloušťka MV</vt:lpstr>
      <vt:lpstr>Mezní vrstva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Veličiny v turbulenci</dc:title>
  <dc:creator>Uruba</dc:creator>
  <cp:lastModifiedBy>Vaclav Uruba</cp:lastModifiedBy>
  <cp:revision>103</cp:revision>
  <dcterms:created xsi:type="dcterms:W3CDTF">2010-10-30T14:22:59Z</dcterms:created>
  <dcterms:modified xsi:type="dcterms:W3CDTF">2024-09-04T15:25:31Z</dcterms:modified>
</cp:coreProperties>
</file>