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8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17" d="100"/>
          <a:sy n="117" d="100"/>
        </p:scale>
        <p:origin x="7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2AFA-D662-4E15-A094-C6B619A44995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AD9E2-71FA-4211-B0DD-C0952ADCE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90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24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CF87-E847-47D2-9543-58972A93157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Ztráty v proudění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</a:t>
            </a:r>
            <a:r>
              <a:rPr lang="cs-CZ"/>
              <a:t>Václav Uruba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7CD04-E715-36A6-7082-76A7DEB6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ztrát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D2527-7603-C113-DD5C-DAA53C7AF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„užitečná“ energie</a:t>
            </a:r>
          </a:p>
          <a:p>
            <a:pPr lvl="1"/>
            <a:r>
              <a:rPr lang="cs-CZ" dirty="0"/>
              <a:t>Energie hlavního proudu</a:t>
            </a:r>
          </a:p>
          <a:p>
            <a:r>
              <a:rPr lang="cs-CZ" dirty="0"/>
              <a:t>„ztracená“ energie</a:t>
            </a:r>
          </a:p>
          <a:p>
            <a:pPr lvl="1"/>
            <a:r>
              <a:rPr lang="cs-CZ" dirty="0"/>
              <a:t>Sekundární struktury</a:t>
            </a:r>
            <a:endParaRPr lang="en-US" dirty="0"/>
          </a:p>
          <a:p>
            <a:pPr lvl="1"/>
            <a:r>
              <a:rPr lang="cs-CZ" dirty="0"/>
              <a:t>Disipace: teplo</a:t>
            </a:r>
          </a:p>
          <a:p>
            <a:pPr lvl="2"/>
            <a:r>
              <a:rPr lang="cs-CZ" dirty="0"/>
              <a:t>Na stěně</a:t>
            </a:r>
          </a:p>
          <a:p>
            <a:pPr lvl="2"/>
            <a:r>
              <a:rPr lang="cs-CZ" dirty="0"/>
              <a:t>Turbulence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2F1EC5-234F-590E-8AAC-F4AEA8934826}"/>
              </a:ext>
            </a:extLst>
          </p:cNvPr>
          <p:cNvSpPr txBox="1"/>
          <p:nvPr/>
        </p:nvSpPr>
        <p:spPr>
          <a:xfrm>
            <a:off x="2361715" y="5257800"/>
            <a:ext cx="4420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Energie se PŘEMĚŇUJE!!!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EF74D9-A13B-8EBC-93C2-5AFBE1AC786F}"/>
              </a:ext>
            </a:extLst>
          </p:cNvPr>
          <p:cNvSpPr txBox="1"/>
          <p:nvPr/>
        </p:nvSpPr>
        <p:spPr>
          <a:xfrm>
            <a:off x="5364088" y="3423777"/>
            <a:ext cx="357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Nevratný proces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9FE35-79A9-F9F3-E34E-A562FC36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4A4655-4FD6-F62A-B066-EA409397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Vnitřní aerodynamika (proudění v „kanálech“)</a:t>
            </a:r>
          </a:p>
          <a:p>
            <a:pPr lvl="1"/>
            <a:r>
              <a:rPr lang="cs-CZ" dirty="0"/>
              <a:t>Pokles tlaku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Vnější aerodynamika (obtékání těles)</a:t>
            </a:r>
          </a:p>
          <a:p>
            <a:pPr lvl="1"/>
            <a:r>
              <a:rPr lang="cs-CZ" dirty="0"/>
              <a:t>Deficit rychlosti - úplav</a:t>
            </a:r>
            <a:endParaRPr lang="en-US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2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5FC87-E3DF-6B42-613B-1213E440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 – vnitřní aerodynamika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1DFFE-E98D-D078-B642-C732BE4A9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Sekundární proudění 1. druhu</a:t>
            </a:r>
          </a:p>
          <a:p>
            <a:pPr lvl="1"/>
            <a:r>
              <a:rPr lang="cs-CZ" dirty="0"/>
              <a:t>Víry napříč proudem (odtržení, úplav)</a:t>
            </a:r>
          </a:p>
          <a:p>
            <a:endParaRPr lang="en-US" dirty="0"/>
          </a:p>
          <a:p>
            <a:endParaRPr lang="cs-CZ" dirty="0"/>
          </a:p>
          <a:p>
            <a:r>
              <a:rPr lang="cs-CZ" dirty="0"/>
              <a:t>Sekundární proudění 2. druhu</a:t>
            </a:r>
          </a:p>
          <a:p>
            <a:pPr lvl="1"/>
            <a:r>
              <a:rPr lang="cs-CZ" dirty="0"/>
              <a:t>Víry orientované ve směru proudění</a:t>
            </a:r>
            <a:r>
              <a:rPr lang="en-US" dirty="0"/>
              <a:t> (</a:t>
            </a:r>
            <a:r>
              <a:rPr lang="en-US" dirty="0" err="1"/>
              <a:t>koutov</a:t>
            </a:r>
            <a:r>
              <a:rPr lang="cs-CZ" dirty="0"/>
              <a:t>é)</a:t>
            </a:r>
          </a:p>
          <a:p>
            <a:endParaRPr lang="en-US" dirty="0"/>
          </a:p>
        </p:txBody>
      </p:sp>
      <p:pic>
        <p:nvPicPr>
          <p:cNvPr id="7" name="Obrázek 6" descr="Obsah obrázku Barevnost, řada/pruh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145FC0A9-ACF5-3DEF-0805-230FBD718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85" y="1278998"/>
            <a:ext cx="2692495" cy="1959954"/>
          </a:xfrm>
          <a:prstGeom prst="rect">
            <a:avLst/>
          </a:prstGeom>
        </p:spPr>
      </p:pic>
      <p:pic>
        <p:nvPicPr>
          <p:cNvPr id="5" name="Obrázek 4" descr="Obsah obrázku text, skica, ilustrace, design&#10;&#10;Obsah vygenerovaný umělou inteligencí může být nesprávný.">
            <a:extLst>
              <a:ext uri="{FF2B5EF4-FFF2-40B4-BE49-F238E27FC236}">
                <a16:creationId xmlns:a16="http://schemas.microsoft.com/office/drawing/2014/main" id="{C2EB1407-4AF6-A61A-7ECD-D5A180119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86" y="2406822"/>
            <a:ext cx="3994204" cy="2995653"/>
          </a:xfrm>
          <a:prstGeom prst="rect">
            <a:avLst/>
          </a:prstGeom>
        </p:spPr>
      </p:pic>
      <p:pic>
        <p:nvPicPr>
          <p:cNvPr id="9" name="Obrázek 8" descr="Obsah obrázku text, diagram, skica, Plán&#10;&#10;Obsah vygenerovaný umělou inteligencí může být nesprávný.">
            <a:extLst>
              <a:ext uri="{FF2B5EF4-FFF2-40B4-BE49-F238E27FC236}">
                <a16:creationId xmlns:a16="http://schemas.microsoft.com/office/drawing/2014/main" id="{39C53DCF-875C-726F-9497-9CDE82691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02" y="4378838"/>
            <a:ext cx="2699792" cy="20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37E90-012A-7D3A-9A39-CB67827B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 – vnější aerodynamika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C0BA7-F090-A66E-11BE-6C869E5B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Úplavy: víry </a:t>
            </a:r>
            <a:r>
              <a:rPr lang="en-US" dirty="0"/>
              <a:t>&gt;&gt; </a:t>
            </a:r>
            <a:r>
              <a:rPr lang="cs-CZ" dirty="0"/>
              <a:t>turbulence </a:t>
            </a:r>
            <a:endParaRPr lang="en-US" dirty="0"/>
          </a:p>
        </p:txBody>
      </p:sp>
      <p:pic>
        <p:nvPicPr>
          <p:cNvPr id="5" name="Obrázek 4" descr="Obsah obrázku Barevnost, umění&#10;&#10;Obsah vygenerovaný umělou inteligencí může být nesprávný.">
            <a:extLst>
              <a:ext uri="{FF2B5EF4-FFF2-40B4-BE49-F238E27FC236}">
                <a16:creationId xmlns:a16="http://schemas.microsoft.com/office/drawing/2014/main" id="{0E540DEC-2D38-4DD7-C61F-6D2E9FDC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73198"/>
            <a:ext cx="3384376" cy="2820314"/>
          </a:xfrm>
          <a:prstGeom prst="rect">
            <a:avLst/>
          </a:prstGeom>
        </p:spPr>
      </p:pic>
      <p:pic>
        <p:nvPicPr>
          <p:cNvPr id="7" name="Obrázek 6" descr="Obsah obrázku jeskyně, útes, oheň, noc&#10;&#10;Obsah vygenerovaný umělou inteligencí může být nesprávný.">
            <a:extLst>
              <a:ext uri="{FF2B5EF4-FFF2-40B4-BE49-F238E27FC236}">
                <a16:creationId xmlns:a16="http://schemas.microsoft.com/office/drawing/2014/main" id="{05080186-D766-7755-30AB-7763AF433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4" y="2222489"/>
            <a:ext cx="4674964" cy="2267358"/>
          </a:xfrm>
          <a:prstGeom prst="rect">
            <a:avLst/>
          </a:prstGeom>
        </p:spPr>
      </p:pic>
      <p:pic>
        <p:nvPicPr>
          <p:cNvPr id="9" name="Obrázek 8" descr="Obsah obrázku snímek obrazovky, umění&#10;&#10;Obsah vygenerovaný umělou inteligencí může být nesprávný.">
            <a:extLst>
              <a:ext uri="{FF2B5EF4-FFF2-40B4-BE49-F238E27FC236}">
                <a16:creationId xmlns:a16="http://schemas.microsoft.com/office/drawing/2014/main" id="{20972AEB-DA5D-429E-C919-4863B6A44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4139952" cy="19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96</Words>
  <Application>Microsoft Office PowerPoint</Application>
  <PresentationFormat>Předvádění na obrazovce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Motiv sady Office</vt:lpstr>
      <vt:lpstr>Ztráty v proudění</vt:lpstr>
      <vt:lpstr>Definice ztrát</vt:lpstr>
      <vt:lpstr>Ztráty</vt:lpstr>
      <vt:lpstr>Ztráty – vnitřní aerodynamika</vt:lpstr>
      <vt:lpstr>Ztráty – vnější aerodynamika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Veličiny v turbulenci</dc:title>
  <dc:creator>Uruba</dc:creator>
  <cp:lastModifiedBy>Václav Uruba</cp:lastModifiedBy>
  <cp:revision>89</cp:revision>
  <dcterms:created xsi:type="dcterms:W3CDTF">2010-10-30T14:22:59Z</dcterms:created>
  <dcterms:modified xsi:type="dcterms:W3CDTF">2025-04-14T20:46:15Z</dcterms:modified>
</cp:coreProperties>
</file>