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777" r:id="rId4"/>
  </p:sldMasterIdLst>
  <p:notesMasterIdLst>
    <p:notesMasterId r:id="rId20"/>
  </p:notesMasterIdLst>
  <p:handoutMasterIdLst>
    <p:handoutMasterId r:id="rId21"/>
  </p:handoutMasterIdLst>
  <p:sldIdLst>
    <p:sldId id="400" r:id="rId5"/>
    <p:sldId id="411" r:id="rId6"/>
    <p:sldId id="402" r:id="rId7"/>
    <p:sldId id="410" r:id="rId8"/>
    <p:sldId id="403" r:id="rId9"/>
    <p:sldId id="412" r:id="rId10"/>
    <p:sldId id="413" r:id="rId11"/>
    <p:sldId id="300" r:id="rId12"/>
    <p:sldId id="383" r:id="rId13"/>
    <p:sldId id="414" r:id="rId14"/>
    <p:sldId id="415" r:id="rId15"/>
    <p:sldId id="416" r:id="rId16"/>
    <p:sldId id="405" r:id="rId17"/>
    <p:sldId id="357" r:id="rId18"/>
    <p:sldId id="417" r:id="rId19"/>
  </p:sldIdLst>
  <p:sldSz cx="12192000" cy="6858000"/>
  <p:notesSz cx="6858000" cy="9144000"/>
  <p:embeddedFontLst>
    <p:embeddedFont>
      <p:font typeface="Arial Narrow" panose="020B0606020202030204" pitchFamily="34" charset="0"/>
      <p:regular r:id="rId22"/>
      <p:bold r:id="rId23"/>
      <p:italic r:id="rId24"/>
      <p:boldItalic r:id="rId25"/>
    </p:embeddedFont>
    <p:embeddedFont>
      <p:font typeface="Roboto" panose="02000000000000000000" pitchFamily="2" charset="0"/>
      <p:regular r:id="rId26"/>
      <p:bold r:id="rId27"/>
      <p:italic r:id="rId28"/>
      <p:boldItalic r:id="rId29"/>
    </p:embeddedFont>
    <p:embeddedFont>
      <p:font typeface="Univers Condensed" panose="020B0506020202050204" pitchFamily="34" charset="0"/>
      <p:regular r:id="rId30"/>
      <p:bold r:id="rId31"/>
    </p:embeddedFont>
    <p:embeddedFont>
      <p:font typeface="Wingdings 3" panose="05040102010807070707" pitchFamily="18" charset="2"/>
      <p:regular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99700"/>
    <a:srgbClr val="D5A619"/>
    <a:srgbClr val="CFCCCC"/>
    <a:srgbClr val="FFCD00"/>
    <a:srgbClr val="D6A717"/>
    <a:srgbClr val="DBA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705" autoAdjust="0"/>
    <p:restoredTop sz="85102" autoAdjust="0"/>
  </p:normalViewPr>
  <p:slideViewPr>
    <p:cSldViewPr snapToGrid="0" snapToObjects="1">
      <p:cViewPr>
        <p:scale>
          <a:sx n="200" d="100"/>
          <a:sy n="200" d="100"/>
        </p:scale>
        <p:origin x="144" y="144"/>
      </p:cViewPr>
      <p:guideLst/>
    </p:cSldViewPr>
  </p:slideViewPr>
  <p:outlineViewPr>
    <p:cViewPr>
      <p:scale>
        <a:sx n="33" d="100"/>
        <a:sy n="33" d="100"/>
      </p:scale>
      <p:origin x="0" y="-31296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102" d="100"/>
          <a:sy n="102" d="100"/>
        </p:scale>
        <p:origin x="1512" y="19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5.fntdata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4.fntdata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8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10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F77051E-B811-D949-830F-55D35BA79CE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2EC375-152E-3F4A-8C1A-308E3DFABC4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830E4C-56B7-2443-B370-610F8D1BCD9C}" type="datetimeFigureOut">
              <a:rPr lang="en-US" smtClean="0"/>
              <a:t>4/9/2026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AD90D4-C48B-C647-BA8A-B43CFA99A43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B40E78B-91EF-F148-8F7B-2AEC532510C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7D0152-5968-C24B-9EC0-2DFF74304A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2488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CD2FD1-B169-9B41-A890-0ECD81C3476C}" type="datetimeFigureOut">
              <a:rPr lang="en-US" smtClean="0"/>
              <a:t>4/9/2026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9943EA-69D9-7E49-97CD-A49926F617C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51276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2512E8-7217-EA57-14F3-B44B6047C5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0ABBF418-D014-D1ED-1FBF-C5863BC3E8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CA7A93EA-45F7-5D35-F68D-87D017CFE6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8F879F72-8A7D-5C70-8BBC-499B92B4C0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943EA-69D9-7E49-97CD-A49926F617C9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30189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119BA3-9AD3-EAD7-15EC-F167031112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BC40E8E1-84FA-CD15-C70B-073FE1AAD1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69533EBB-F425-B765-E072-92B98B3563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D7171243-B780-60FE-040E-04166EBE55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943EA-69D9-7E49-97CD-A49926F617C9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04944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943EA-69D9-7E49-97CD-A49926F617C9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12750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943EA-69D9-7E49-97CD-A49926F617C9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75457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943EA-69D9-7E49-97CD-A49926F617C9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92355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Title – GOLD">
    <p:bg>
      <p:bgPr>
        <a:solidFill>
          <a:srgbClr val="C997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4E1A789-3A04-9240-BCEC-3DACF2B52870}"/>
              </a:ext>
            </a:extLst>
          </p:cNvPr>
          <p:cNvCxnSpPr>
            <a:cxnSpLocks/>
          </p:cNvCxnSpPr>
          <p:nvPr userDrawn="1"/>
        </p:nvCxnSpPr>
        <p:spPr>
          <a:xfrm>
            <a:off x="9178290" y="4180965"/>
            <a:ext cx="2150795" cy="0"/>
          </a:xfrm>
          <a:prstGeom prst="line">
            <a:avLst/>
          </a:prstGeom>
          <a:ln w="635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ubtitle 2">
            <a:extLst>
              <a:ext uri="{FF2B5EF4-FFF2-40B4-BE49-F238E27FC236}">
                <a16:creationId xmlns:a16="http://schemas.microsoft.com/office/drawing/2014/main" id="{7055E247-542B-D541-8F36-DBA97343BC9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74725" y="4320299"/>
            <a:ext cx="10354360" cy="407460"/>
          </a:xfrm>
        </p:spPr>
        <p:txBody>
          <a:bodyPr lIns="0" tIns="0" rIns="0" bIns="0"/>
          <a:lstStyle>
            <a:lvl1pPr marL="0" indent="0" algn="r">
              <a:buNone/>
              <a:defRPr sz="2400" b="1">
                <a:solidFill>
                  <a:schemeClr val="bg1"/>
                </a:solidFill>
                <a:latin typeface="Arial Narrow" panose="020B0606020202030204" pitchFamily="34" charset="0"/>
                <a:ea typeface="Roboto" panose="020000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PRESENTATION SUBTITLE</a:t>
            </a:r>
          </a:p>
        </p:txBody>
      </p:sp>
      <p:sp>
        <p:nvSpPr>
          <p:cNvPr id="6" name="Text Placeholder 15">
            <a:extLst>
              <a:ext uri="{FF2B5EF4-FFF2-40B4-BE49-F238E27FC236}">
                <a16:creationId xmlns:a16="http://schemas.microsoft.com/office/drawing/2014/main" id="{2BBC7A98-1B1E-8545-AABD-0F79723A230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74725" y="5080738"/>
            <a:ext cx="10354360" cy="1068601"/>
          </a:xfrm>
        </p:spPr>
        <p:txBody>
          <a:bodyPr lIns="0" tIns="0" rIns="0" bIns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5A619"/>
              </a:buClr>
              <a:buSzTx/>
              <a:buFont typeface="Wingdings 3" panose="05040102010807070707" pitchFamily="18" charset="2"/>
              <a:buNone/>
              <a:tabLst/>
              <a:defRPr sz="2400">
                <a:solidFill>
                  <a:schemeClr val="bg1"/>
                </a:solidFill>
                <a:latin typeface="Arial Narrow" panose="020B0606020202030204" pitchFamily="34" charset="0"/>
                <a:ea typeface="Roboto" panose="02000000000000000000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r>
              <a:rPr lang="cs-CZ" dirty="0"/>
              <a:t>Doc. Ing. Jan </a:t>
            </a:r>
            <a:r>
              <a:rPr lang="cs-CZ" dirty="0" err="1"/>
              <a:t>Favák</a:t>
            </a:r>
            <a:r>
              <a:rPr lang="cs-CZ" dirty="0"/>
              <a:t>, Ph.D.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D5A619"/>
              </a:buClr>
              <a:buSzTx/>
              <a:buFont typeface="Wingdings 3" panose="05040102010807070707" pitchFamily="18" charset="2"/>
              <a:buNone/>
              <a:tabLst/>
              <a:defRPr/>
            </a:pPr>
            <a:r>
              <a:rPr lang="cs-CZ" dirty="0"/>
              <a:t>XX. YY. 2025</a:t>
            </a:r>
            <a:endParaRPr lang="en-US" dirty="0"/>
          </a:p>
          <a:p>
            <a:pPr lvl="0"/>
            <a:endParaRPr lang="en-US" dirty="0"/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10423E82-9D80-6636-4EC2-5C76A3A94A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56428" y="622446"/>
            <a:ext cx="4175631" cy="1274545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42D4F7D1-DC6C-05D3-93C7-AA23938791A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74725" y="2337727"/>
            <a:ext cx="10354360" cy="1629591"/>
          </a:xfrm>
        </p:spPr>
        <p:txBody>
          <a:bodyPr lIns="0" tIns="0" rIns="0" bIns="0" anchor="b" anchorCtr="0">
            <a:normAutofit/>
          </a:bodyPr>
          <a:lstStyle>
            <a:lvl1pPr algn="r">
              <a:defRPr sz="6000" b="1">
                <a:solidFill>
                  <a:schemeClr val="bg1"/>
                </a:solidFill>
                <a:latin typeface="Arial Narrow" panose="020B060602020203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 Goes </a:t>
            </a:r>
            <a:br>
              <a:rPr lang="en-US" dirty="0"/>
            </a:br>
            <a:r>
              <a:rPr lang="en-US" dirty="0"/>
              <a:t>Right Here</a:t>
            </a:r>
          </a:p>
        </p:txBody>
      </p:sp>
    </p:spTree>
    <p:extLst>
      <p:ext uri="{BB962C8B-B14F-4D97-AF65-F5344CB8AC3E}">
        <p14:creationId xmlns:p14="http://schemas.microsoft.com/office/powerpoint/2010/main" val="5007602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60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Title –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BAE84-700B-054E-8730-2262E5327E6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74725" y="2337727"/>
            <a:ext cx="10354360" cy="1629591"/>
          </a:xfrm>
        </p:spPr>
        <p:txBody>
          <a:bodyPr lIns="0" tIns="0" rIns="0" bIns="0" anchor="b" anchorCtr="0">
            <a:normAutofit/>
          </a:bodyPr>
          <a:lstStyle>
            <a:lvl1pPr algn="r">
              <a:defRPr sz="6000" b="1">
                <a:solidFill>
                  <a:schemeClr val="tx1"/>
                </a:solidFill>
                <a:latin typeface="Arial Narrow" panose="020B060602020203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 Goes </a:t>
            </a:r>
            <a:br>
              <a:rPr lang="en-US" dirty="0"/>
            </a:br>
            <a:r>
              <a:rPr lang="en-US" dirty="0"/>
              <a:t>Right Here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7055E247-542B-D541-8F36-DBA97343BC9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74725" y="4320299"/>
            <a:ext cx="10354360" cy="407460"/>
          </a:xfrm>
        </p:spPr>
        <p:txBody>
          <a:bodyPr lIns="0" tIns="0" rIns="0" bIns="0"/>
          <a:lstStyle>
            <a:lvl1pPr marL="0" indent="0" algn="r">
              <a:buNone/>
              <a:defRPr sz="2400" b="1" cap="all" baseline="0">
                <a:solidFill>
                  <a:schemeClr val="tx1"/>
                </a:solidFill>
                <a:latin typeface="Arial Narrow" panose="020B0606020202030204" pitchFamily="34" charset="0"/>
                <a:ea typeface="Roboto" panose="020000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PRESENTATION SUBTITLE</a:t>
            </a:r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10423E82-9D80-6636-4EC2-5C76A3A94A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62274" y="627719"/>
            <a:ext cx="4141080" cy="1263999"/>
          </a:xfrm>
          <a:prstGeom prst="rect">
            <a:avLst/>
          </a:prstGeom>
        </p:spPr>
      </p:pic>
      <p:cxnSp>
        <p:nvCxnSpPr>
          <p:cNvPr id="4" name="Straight Connector 7">
            <a:extLst>
              <a:ext uri="{FF2B5EF4-FFF2-40B4-BE49-F238E27FC236}">
                <a16:creationId xmlns:a16="http://schemas.microsoft.com/office/drawing/2014/main" id="{D82F41BE-6910-DD3C-E48A-4EAAD26FC6B0}"/>
              </a:ext>
            </a:extLst>
          </p:cNvPr>
          <p:cNvCxnSpPr>
            <a:cxnSpLocks/>
          </p:cNvCxnSpPr>
          <p:nvPr userDrawn="1"/>
        </p:nvCxnSpPr>
        <p:spPr>
          <a:xfrm>
            <a:off x="9178290" y="4180965"/>
            <a:ext cx="2150795" cy="0"/>
          </a:xfrm>
          <a:prstGeom prst="line">
            <a:avLst/>
          </a:prstGeom>
          <a:ln w="63500">
            <a:solidFill>
              <a:srgbClr val="D5A61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15">
            <a:extLst>
              <a:ext uri="{FF2B5EF4-FFF2-40B4-BE49-F238E27FC236}">
                <a16:creationId xmlns:a16="http://schemas.microsoft.com/office/drawing/2014/main" id="{C3A39862-3068-B57C-3898-296EB49C535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74725" y="5080738"/>
            <a:ext cx="10354360" cy="1068601"/>
          </a:xfrm>
        </p:spPr>
        <p:txBody>
          <a:bodyPr lIns="0" tIns="0" rIns="0" bIns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5A619"/>
              </a:buClr>
              <a:buSzTx/>
              <a:buFont typeface="Wingdings 3" panose="05040102010807070707" pitchFamily="18" charset="2"/>
              <a:buNone/>
              <a:tabLst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Roboto" panose="02000000000000000000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r>
              <a:rPr lang="cs-CZ" dirty="0"/>
              <a:t>Doc. Ing. Jan </a:t>
            </a:r>
            <a:r>
              <a:rPr lang="cs-CZ" dirty="0" err="1"/>
              <a:t>Favák</a:t>
            </a:r>
            <a:r>
              <a:rPr lang="cs-CZ" dirty="0"/>
              <a:t>, Ph.D.</a:t>
            </a:r>
          </a:p>
          <a:p>
            <a:pPr lvl="0"/>
            <a:r>
              <a:rPr lang="cs-CZ" dirty="0" err="1"/>
              <a:t>December</a:t>
            </a:r>
            <a:r>
              <a:rPr lang="cs-CZ" dirty="0"/>
              <a:t> 24, 2025</a:t>
            </a:r>
          </a:p>
        </p:txBody>
      </p:sp>
    </p:spTree>
    <p:extLst>
      <p:ext uri="{BB962C8B-B14F-4D97-AF65-F5344CB8AC3E}">
        <p14:creationId xmlns:p14="http://schemas.microsoft.com/office/powerpoint/2010/main" val="206375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60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Title + Image – GOLD">
    <p:bg>
      <p:bgPr>
        <a:solidFill>
          <a:srgbClr val="C997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BAE84-700B-054E-8730-2262E5327E6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60097" y="2184901"/>
            <a:ext cx="6155725" cy="2431224"/>
          </a:xfrm>
        </p:spPr>
        <p:txBody>
          <a:bodyPr anchor="ctr" anchorCtr="0">
            <a:normAutofit/>
          </a:bodyPr>
          <a:lstStyle>
            <a:lvl1pPr algn="l">
              <a:defRPr sz="5500" b="1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Example of the Presentation </a:t>
            </a:r>
            <a:br>
              <a:rPr lang="en-US" dirty="0"/>
            </a:br>
            <a:r>
              <a:rPr lang="en-US" dirty="0"/>
              <a:t>Title Slide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114C79AA-0B96-2A43-86A1-A71A1D4C8E7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60098" y="4676833"/>
            <a:ext cx="6155726" cy="494797"/>
          </a:xfrm>
        </p:spPr>
        <p:txBody>
          <a:bodyPr/>
          <a:lstStyle>
            <a:lvl1pPr marL="0" indent="0" algn="l">
              <a:buNone/>
              <a:defRPr sz="2400" b="1" cap="all" baseline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PRESENTATION SUBTITLE</a:t>
            </a:r>
          </a:p>
        </p:txBody>
      </p:sp>
      <p:sp>
        <p:nvSpPr>
          <p:cNvPr id="18" name="Picture Placeholder 4">
            <a:extLst>
              <a:ext uri="{FF2B5EF4-FFF2-40B4-BE49-F238E27FC236}">
                <a16:creationId xmlns:a16="http://schemas.microsoft.com/office/drawing/2014/main" id="{2C35F063-23A9-F244-9022-8BBB7E277AC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624118" y="0"/>
            <a:ext cx="4567882" cy="6858000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CA75AE96-2984-6D96-BEC1-424C1DD827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67248" y="622447"/>
            <a:ext cx="4175631" cy="1274545"/>
          </a:xfrm>
          <a:prstGeom prst="rect">
            <a:avLst/>
          </a:prstGeom>
        </p:spPr>
      </p:pic>
      <p:cxnSp>
        <p:nvCxnSpPr>
          <p:cNvPr id="5" name="Straight Connector 7">
            <a:extLst>
              <a:ext uri="{FF2B5EF4-FFF2-40B4-BE49-F238E27FC236}">
                <a16:creationId xmlns:a16="http://schemas.microsoft.com/office/drawing/2014/main" id="{DE5C9E57-461D-9674-5A40-C4D19DFE156A}"/>
              </a:ext>
            </a:extLst>
          </p:cNvPr>
          <p:cNvCxnSpPr>
            <a:cxnSpLocks/>
          </p:cNvCxnSpPr>
          <p:nvPr userDrawn="1"/>
        </p:nvCxnSpPr>
        <p:spPr>
          <a:xfrm>
            <a:off x="960096" y="5162037"/>
            <a:ext cx="768531" cy="0"/>
          </a:xfrm>
          <a:prstGeom prst="line">
            <a:avLst/>
          </a:prstGeom>
          <a:ln w="635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 Placeholder 15">
            <a:extLst>
              <a:ext uri="{FF2B5EF4-FFF2-40B4-BE49-F238E27FC236}">
                <a16:creationId xmlns:a16="http://schemas.microsoft.com/office/drawing/2014/main" id="{C4758133-D55D-0433-BBBB-4F397F18493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60097" y="5285453"/>
            <a:ext cx="6155726" cy="1068601"/>
          </a:xfrm>
        </p:spPr>
        <p:txBody>
          <a:bodyPr lIns="0" tIns="0" rIns="0" bIns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5A619"/>
              </a:buClr>
              <a:buSzTx/>
              <a:buFont typeface="Wingdings 3" panose="05040102010807070707" pitchFamily="18" charset="2"/>
              <a:buNone/>
              <a:tabLst/>
              <a:defRPr sz="2400">
                <a:solidFill>
                  <a:schemeClr val="bg1"/>
                </a:solidFill>
                <a:latin typeface="Arial Narrow" panose="020B0606020202030204" pitchFamily="34" charset="0"/>
                <a:ea typeface="Roboto" panose="02000000000000000000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r>
              <a:rPr lang="cs-CZ" dirty="0"/>
              <a:t>Doc. Ing. Jan </a:t>
            </a:r>
            <a:r>
              <a:rPr lang="cs-CZ" dirty="0" err="1"/>
              <a:t>Favák</a:t>
            </a:r>
            <a:r>
              <a:rPr lang="cs-CZ" dirty="0"/>
              <a:t>, Ph.D.</a:t>
            </a:r>
          </a:p>
          <a:p>
            <a:pPr lvl="0"/>
            <a:r>
              <a:rPr lang="cs-CZ" dirty="0" err="1"/>
              <a:t>December</a:t>
            </a:r>
            <a:r>
              <a:rPr lang="cs-CZ" dirty="0"/>
              <a:t> 24, 2025</a:t>
            </a:r>
          </a:p>
          <a:p>
            <a:pPr lvl="0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378986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597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_Section – GOLD">
    <p:bg>
      <p:bgPr>
        <a:solidFill>
          <a:srgbClr val="C997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BAE84-700B-054E-8730-2262E5327E6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52500" y="2805222"/>
            <a:ext cx="10286999" cy="894906"/>
          </a:xfrm>
        </p:spPr>
        <p:txBody>
          <a:bodyPr lIns="0" tIns="0" rIns="0" bIns="0" anchor="t" anchorCtr="0">
            <a:normAutofit/>
          </a:bodyPr>
          <a:lstStyle>
            <a:lvl1pPr algn="l">
              <a:defRPr sz="6000" b="1">
                <a:solidFill>
                  <a:schemeClr val="bg1"/>
                </a:solidFill>
                <a:latin typeface="Univers Condensed" panose="020B0506020202050204" pitchFamily="34" charset="0"/>
                <a:ea typeface="Roboto Black" panose="020000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Section Header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4E1A789-3A04-9240-BCEC-3DACF2B52870}"/>
              </a:ext>
            </a:extLst>
          </p:cNvPr>
          <p:cNvCxnSpPr>
            <a:cxnSpLocks/>
          </p:cNvCxnSpPr>
          <p:nvPr userDrawn="1"/>
        </p:nvCxnSpPr>
        <p:spPr>
          <a:xfrm>
            <a:off x="974126" y="2578471"/>
            <a:ext cx="768531" cy="0"/>
          </a:xfrm>
          <a:prstGeom prst="line">
            <a:avLst/>
          </a:prstGeom>
          <a:ln w="635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ubtitle 2">
            <a:extLst>
              <a:ext uri="{FF2B5EF4-FFF2-40B4-BE49-F238E27FC236}">
                <a16:creationId xmlns:a16="http://schemas.microsoft.com/office/drawing/2014/main" id="{8FB54BE8-0526-614C-A06E-8C6258999B2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52500" y="3621542"/>
            <a:ext cx="10286999" cy="529112"/>
          </a:xfrm>
        </p:spPr>
        <p:txBody>
          <a:bodyPr lIns="0" tIns="0" rIns="0" bIns="0"/>
          <a:lstStyle>
            <a:lvl1pPr marL="0" indent="0" algn="l">
              <a:buNone/>
              <a:defRPr sz="3200" b="0">
                <a:solidFill>
                  <a:schemeClr val="bg1"/>
                </a:solidFill>
                <a:latin typeface="Univers Condensed" panose="020B0506020202050204" pitchFamily="34" charset="0"/>
                <a:ea typeface="Roboto" panose="020000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Section Subtitle</a:t>
            </a:r>
          </a:p>
        </p:txBody>
      </p:sp>
      <p:sp>
        <p:nvSpPr>
          <p:cNvPr id="10" name="Zástupný text 9">
            <a:extLst>
              <a:ext uri="{FF2B5EF4-FFF2-40B4-BE49-F238E27FC236}">
                <a16:creationId xmlns:a16="http://schemas.microsoft.com/office/drawing/2014/main" id="{44AC00BE-63E2-421B-8ED4-A2E5AB49077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74126" y="4177351"/>
            <a:ext cx="10265374" cy="529113"/>
          </a:xfrm>
        </p:spPr>
        <p:txBody>
          <a:bodyPr/>
          <a:lstStyle>
            <a:lvl1pPr>
              <a:buNone/>
              <a:defRPr sz="2400">
                <a:solidFill>
                  <a:schemeClr val="accent3">
                    <a:lumMod val="75000"/>
                  </a:schemeClr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 dirty="0" err="1"/>
              <a:t>Section</a:t>
            </a:r>
            <a:r>
              <a:rPr lang="cs-CZ" dirty="0"/>
              <a:t> </a:t>
            </a:r>
            <a:r>
              <a:rPr lang="cs-CZ" dirty="0" err="1"/>
              <a:t>Subtitle</a:t>
            </a:r>
            <a:r>
              <a:rPr lang="cs-CZ" dirty="0"/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29241559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600">
          <p15:clr>
            <a:srgbClr val="FBAE40"/>
          </p15:clr>
        </p15:guide>
        <p15:guide id="4" pos="708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_Section –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4E1A789-3A04-9240-BCEC-3DACF2B52870}"/>
              </a:ext>
            </a:extLst>
          </p:cNvPr>
          <p:cNvCxnSpPr>
            <a:cxnSpLocks/>
          </p:cNvCxnSpPr>
          <p:nvPr userDrawn="1"/>
        </p:nvCxnSpPr>
        <p:spPr>
          <a:xfrm>
            <a:off x="974126" y="2578471"/>
            <a:ext cx="768531" cy="0"/>
          </a:xfrm>
          <a:prstGeom prst="line">
            <a:avLst/>
          </a:prstGeom>
          <a:ln w="63500">
            <a:solidFill>
              <a:srgbClr val="D5A61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1">
            <a:extLst>
              <a:ext uri="{FF2B5EF4-FFF2-40B4-BE49-F238E27FC236}">
                <a16:creationId xmlns:a16="http://schemas.microsoft.com/office/drawing/2014/main" id="{DEFFA014-FB1C-2CF3-096C-7E8FEBBA55D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52500" y="2805222"/>
            <a:ext cx="10286999" cy="894906"/>
          </a:xfrm>
        </p:spPr>
        <p:txBody>
          <a:bodyPr lIns="0" tIns="0" rIns="0" bIns="0" anchor="t" anchorCtr="0">
            <a:normAutofit/>
          </a:bodyPr>
          <a:lstStyle>
            <a:lvl1pPr algn="l">
              <a:defRPr sz="6000" b="1">
                <a:solidFill>
                  <a:schemeClr val="tx1"/>
                </a:solidFill>
                <a:latin typeface="Univers Condensed" panose="020B0506020202050204" pitchFamily="34" charset="0"/>
                <a:ea typeface="Roboto Black" panose="020000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Section Header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CC0814F1-4BD0-2475-B839-5CE5522799D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52500" y="3621542"/>
            <a:ext cx="10286999" cy="529112"/>
          </a:xfrm>
        </p:spPr>
        <p:txBody>
          <a:bodyPr lIns="0" tIns="0" rIns="0" bIns="0"/>
          <a:lstStyle>
            <a:lvl1pPr marL="0" indent="0" algn="l">
              <a:buNone/>
              <a:defRPr sz="3200" b="0">
                <a:solidFill>
                  <a:schemeClr val="tx1"/>
                </a:solidFill>
                <a:latin typeface="Univers Condensed" panose="020B0506020202050204" pitchFamily="34" charset="0"/>
                <a:ea typeface="Roboto" panose="020000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Section Subtitle</a:t>
            </a:r>
          </a:p>
        </p:txBody>
      </p:sp>
      <p:sp>
        <p:nvSpPr>
          <p:cNvPr id="10" name="Zástupný text 9">
            <a:extLst>
              <a:ext uri="{FF2B5EF4-FFF2-40B4-BE49-F238E27FC236}">
                <a16:creationId xmlns:a16="http://schemas.microsoft.com/office/drawing/2014/main" id="{D5AB1910-9135-37D2-5089-C7EBB2DC11E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74126" y="4177351"/>
            <a:ext cx="10265374" cy="529113"/>
          </a:xfrm>
        </p:spPr>
        <p:txBody>
          <a:bodyPr/>
          <a:lstStyle>
            <a:lvl1pPr>
              <a:buNone/>
              <a:defRPr sz="2400">
                <a:solidFill>
                  <a:schemeClr val="accent3">
                    <a:lumMod val="75000"/>
                  </a:schemeClr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 dirty="0" err="1"/>
              <a:t>Section</a:t>
            </a:r>
            <a:r>
              <a:rPr lang="cs-CZ" dirty="0"/>
              <a:t> </a:t>
            </a:r>
            <a:r>
              <a:rPr lang="cs-CZ" dirty="0" err="1"/>
              <a:t>Subtitle</a:t>
            </a:r>
            <a:r>
              <a:rPr lang="cs-CZ" dirty="0"/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25389757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600">
          <p15:clr>
            <a:srgbClr val="FBAE40"/>
          </p15:clr>
        </p15:guide>
        <p15:guide id="4" pos="708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_Closing big logo – GOLD">
    <p:bg>
      <p:bgPr>
        <a:solidFill>
          <a:srgbClr val="C997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CB993FB4-4336-2048-A6A4-FA306EBBE7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485842"/>
            <a:ext cx="10515600" cy="896116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en-US" dirty="0"/>
              <a:t>Closing Slide Header</a:t>
            </a:r>
          </a:p>
        </p:txBody>
      </p:sp>
      <p:pic>
        <p:nvPicPr>
          <p:cNvPr id="2" name="Obrázek 1">
            <a:extLst>
              <a:ext uri="{FF2B5EF4-FFF2-40B4-BE49-F238E27FC236}">
                <a16:creationId xmlns:a16="http://schemas.microsoft.com/office/drawing/2014/main" id="{3720216B-F967-037C-9C50-98071C202A7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661109" y="1327250"/>
            <a:ext cx="8686899" cy="2651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8949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_Closing big logo –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CB993FB4-4336-2048-A6A4-FA306EBBE7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485842"/>
            <a:ext cx="10515600" cy="896116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en-US" dirty="0"/>
              <a:t>Closing Slide Header</a:t>
            </a:r>
          </a:p>
        </p:txBody>
      </p:sp>
      <p:pic>
        <p:nvPicPr>
          <p:cNvPr id="2" name="Obrázek 1">
            <a:extLst>
              <a:ext uri="{FF2B5EF4-FFF2-40B4-BE49-F238E27FC236}">
                <a16:creationId xmlns:a16="http://schemas.microsoft.com/office/drawing/2014/main" id="{3720216B-F967-037C-9C50-98071C202A7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696425" y="1338029"/>
            <a:ext cx="8616268" cy="2629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3027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_Closing thank you – GOLD">
    <p:bg>
      <p:bgPr>
        <a:solidFill>
          <a:srgbClr val="C997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AC533B8E-DBF3-664D-901D-8735DE7752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49325" y="3367174"/>
            <a:ext cx="6068695" cy="941936"/>
          </a:xfrm>
        </p:spPr>
        <p:txBody>
          <a:bodyPr lIns="0" tIns="0" rIns="0" bIns="0" anchor="t" anchorCtr="0">
            <a:noAutofit/>
          </a:bodyPr>
          <a:lstStyle>
            <a:lvl1pPr algn="l">
              <a:defRPr sz="6000" b="1">
                <a:solidFill>
                  <a:schemeClr val="bg1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Thank you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4F7216A4-2452-1B4B-AE0D-122E7F5A5965}"/>
              </a:ext>
            </a:extLst>
          </p:cNvPr>
          <p:cNvCxnSpPr>
            <a:cxnSpLocks/>
          </p:cNvCxnSpPr>
          <p:nvPr userDrawn="1"/>
        </p:nvCxnSpPr>
        <p:spPr>
          <a:xfrm>
            <a:off x="974126" y="3029213"/>
            <a:ext cx="768531" cy="0"/>
          </a:xfrm>
          <a:prstGeom prst="line">
            <a:avLst/>
          </a:prstGeom>
          <a:ln w="635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1C6ACD65-4DC5-40D8-89A9-EBA0997790E8}"/>
              </a:ext>
            </a:extLst>
          </p:cNvPr>
          <p:cNvSpPr/>
          <p:nvPr userDrawn="1"/>
        </p:nvSpPr>
        <p:spPr>
          <a:xfrm>
            <a:off x="949325" y="4333285"/>
            <a:ext cx="318908" cy="369332"/>
          </a:xfrm>
          <a:prstGeom prst="rect">
            <a:avLst/>
          </a:prstGeom>
          <a:solidFill>
            <a:srgbClr val="CF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438018-43AE-4329-BACA-C859C7CFF4A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68232" y="4333285"/>
            <a:ext cx="1836528" cy="369332"/>
          </a:xfrm>
          <a:solidFill>
            <a:srgbClr val="CFCCCC"/>
          </a:solidFill>
          <a:ln>
            <a:noFill/>
          </a:ln>
        </p:spPr>
        <p:txBody>
          <a:bodyPr wrap="none" lIns="91440" tIns="45720" rIns="91440" bIns="45720">
            <a:spAutoFit/>
          </a:bodyPr>
          <a:lstStyle>
            <a:lvl1pPr marL="0" indent="0">
              <a:buNone/>
              <a:defRPr sz="1800">
                <a:solidFill>
                  <a:srgbClr val="C99700"/>
                </a:solidFill>
                <a:latin typeface="Arial Narrow" panose="020B0606020202030204" pitchFamily="34" charset="0"/>
                <a:ea typeface="Arial Narrow" panose="020B0606020202030204" pitchFamily="34" charset="0"/>
              </a:defRPr>
            </a:lvl1pPr>
          </a:lstStyle>
          <a:p>
            <a:pPr lvl="0"/>
            <a:r>
              <a:rPr lang="en-US" dirty="0"/>
              <a:t>Insert Web Address</a:t>
            </a:r>
          </a:p>
        </p:txBody>
      </p:sp>
      <p:sp>
        <p:nvSpPr>
          <p:cNvPr id="20" name="Footer Placeholder 4">
            <a:extLst>
              <a:ext uri="{FF2B5EF4-FFF2-40B4-BE49-F238E27FC236}">
                <a16:creationId xmlns:a16="http://schemas.microsoft.com/office/drawing/2014/main" id="{4D36833F-B2C7-1C49-9947-A60C1ACB02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56097" y="2377446"/>
            <a:ext cx="6061924" cy="313807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l">
              <a:defRPr sz="1800" b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en-US"/>
              <a:t>Insert-&gt;Header and Footer-&gt;Type Customizable Name</a:t>
            </a:r>
            <a:endParaRPr lang="en-US" dirty="0">
              <a:latin typeface="Arial Narrow" panose="020B0606020202030204" pitchFamily="34" charset="0"/>
            </a:endParaRPr>
          </a:p>
        </p:txBody>
      </p:sp>
      <p:pic>
        <p:nvPicPr>
          <p:cNvPr id="2" name="Obrázek 1">
            <a:extLst>
              <a:ext uri="{FF2B5EF4-FFF2-40B4-BE49-F238E27FC236}">
                <a16:creationId xmlns:a16="http://schemas.microsoft.com/office/drawing/2014/main" id="{9EF6B843-554C-5DFD-90F8-84E87F37A4E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7266009" y="513958"/>
            <a:ext cx="4175631" cy="1274545"/>
          </a:xfrm>
          <a:prstGeom prst="rect">
            <a:avLst/>
          </a:prstGeom>
        </p:spPr>
      </p:pic>
      <p:cxnSp>
        <p:nvCxnSpPr>
          <p:cNvPr id="6" name="Přímá spojnice se šipkou 5">
            <a:extLst>
              <a:ext uri="{FF2B5EF4-FFF2-40B4-BE49-F238E27FC236}">
                <a16:creationId xmlns:a16="http://schemas.microsoft.com/office/drawing/2014/main" id="{9AB10981-A0CF-6F36-180C-9B5CD195BD3D}"/>
              </a:ext>
            </a:extLst>
          </p:cNvPr>
          <p:cNvCxnSpPr>
            <a:cxnSpLocks/>
          </p:cNvCxnSpPr>
          <p:nvPr userDrawn="1"/>
        </p:nvCxnSpPr>
        <p:spPr>
          <a:xfrm>
            <a:off x="1043261" y="4517573"/>
            <a:ext cx="224972" cy="0"/>
          </a:xfrm>
          <a:prstGeom prst="straightConnector1">
            <a:avLst/>
          </a:prstGeom>
          <a:ln w="85725">
            <a:solidFill>
              <a:srgbClr val="C997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13">
            <a:extLst>
              <a:ext uri="{FF2B5EF4-FFF2-40B4-BE49-F238E27FC236}">
                <a16:creationId xmlns:a16="http://schemas.microsoft.com/office/drawing/2014/main" id="{71D1C7E9-DF7F-9E9A-B662-7DBEF8EB5C0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63540" y="4316662"/>
            <a:ext cx="5690534" cy="1253960"/>
          </a:xfrm>
        </p:spPr>
        <p:txBody>
          <a:bodyPr vert="horz" anchor="t" anchorCtr="0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Presenter Name</a:t>
            </a:r>
          </a:p>
          <a:p>
            <a:pPr lvl="0"/>
            <a:r>
              <a:rPr lang="en-US" dirty="0"/>
              <a:t>Phone </a:t>
            </a:r>
          </a:p>
          <a:p>
            <a:pPr lvl="0"/>
            <a:r>
              <a:rPr lang="en-US" dirty="0"/>
              <a:t>Email</a:t>
            </a:r>
          </a:p>
        </p:txBody>
      </p:sp>
    </p:spTree>
    <p:extLst>
      <p:ext uri="{BB962C8B-B14F-4D97-AF65-F5344CB8AC3E}">
        <p14:creationId xmlns:p14="http://schemas.microsoft.com/office/powerpoint/2010/main" val="4808653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598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Social Media – GOLD">
    <p:bg>
      <p:bgPr>
        <a:solidFill>
          <a:srgbClr val="C997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text 4">
            <a:extLst>
              <a:ext uri="{FF2B5EF4-FFF2-40B4-BE49-F238E27FC236}">
                <a16:creationId xmlns:a16="http://schemas.microsoft.com/office/drawing/2014/main" id="{40F5E088-CE11-FB17-B17A-D854115C67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15318" y="2432675"/>
            <a:ext cx="5360893" cy="3013242"/>
          </a:xfrm>
        </p:spPr>
        <p:txBody>
          <a:bodyPr>
            <a:noAutofit/>
          </a:bodyPr>
          <a:lstStyle>
            <a:lvl1pPr marL="0" indent="0" algn="l">
              <a:lnSpc>
                <a:spcPct val="125000"/>
              </a:lnSpc>
              <a:buNone/>
              <a:defRPr sz="2200">
                <a:solidFill>
                  <a:schemeClr val="bg1"/>
                </a:solidFill>
              </a:defRPr>
            </a:lvl1pPr>
          </a:lstStyle>
          <a:p>
            <a:pPr lvl="0" algn="l"/>
            <a:r>
              <a:rPr lang="cs-CZ" dirty="0"/>
              <a:t>/FAV.ZCU</a:t>
            </a:r>
          </a:p>
          <a:p>
            <a:pPr lvl="0" algn="l"/>
            <a:r>
              <a:rPr lang="cs-CZ" dirty="0"/>
              <a:t>/</a:t>
            </a:r>
            <a:r>
              <a:rPr lang="cs-CZ" dirty="0" err="1"/>
              <a:t>fav.zcu</a:t>
            </a:r>
            <a:endParaRPr lang="cs-CZ" dirty="0"/>
          </a:p>
          <a:p>
            <a:pPr lvl="0" algn="l"/>
            <a:r>
              <a:rPr lang="cs-CZ" dirty="0"/>
              <a:t>@fav-zcu</a:t>
            </a:r>
          </a:p>
          <a:p>
            <a:pPr lvl="0" algn="l"/>
            <a:r>
              <a:rPr lang="cs-CZ" kern="700" spc="-150" dirty="0" err="1"/>
              <a:t>company</a:t>
            </a:r>
            <a:r>
              <a:rPr lang="cs-CZ" kern="700" spc="-150" dirty="0"/>
              <a:t>/fakulta-aplikovaných-věd-</a:t>
            </a:r>
            <a:r>
              <a:rPr lang="cs-CZ" kern="700" spc="-150" dirty="0" err="1"/>
              <a:t>zču</a:t>
            </a:r>
            <a:r>
              <a:rPr lang="cs-CZ" kern="700" spc="-150" dirty="0"/>
              <a:t>-v-plzni</a:t>
            </a:r>
          </a:p>
        </p:txBody>
      </p:sp>
      <p:cxnSp>
        <p:nvCxnSpPr>
          <p:cNvPr id="6" name="Straight Connector 7">
            <a:extLst>
              <a:ext uri="{FF2B5EF4-FFF2-40B4-BE49-F238E27FC236}">
                <a16:creationId xmlns:a16="http://schemas.microsoft.com/office/drawing/2014/main" id="{CA249806-53BC-9D3A-D148-3D9CBB977D14}"/>
              </a:ext>
            </a:extLst>
          </p:cNvPr>
          <p:cNvCxnSpPr>
            <a:cxnSpLocks/>
          </p:cNvCxnSpPr>
          <p:nvPr userDrawn="1"/>
        </p:nvCxnSpPr>
        <p:spPr>
          <a:xfrm>
            <a:off x="9058101" y="2294018"/>
            <a:ext cx="1466987" cy="0"/>
          </a:xfrm>
          <a:prstGeom prst="line">
            <a:avLst/>
          </a:prstGeom>
          <a:ln w="635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1">
            <a:extLst>
              <a:ext uri="{FF2B5EF4-FFF2-40B4-BE49-F238E27FC236}">
                <a16:creationId xmlns:a16="http://schemas.microsoft.com/office/drawing/2014/main" id="{62687B37-583B-5B65-C2E2-B04D1FB6E7E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12197" y="540205"/>
            <a:ext cx="9991407" cy="1629591"/>
          </a:xfrm>
        </p:spPr>
        <p:txBody>
          <a:bodyPr lIns="0" tIns="0" rIns="0" bIns="0" anchor="b" anchorCtr="0">
            <a:normAutofit/>
          </a:bodyPr>
          <a:lstStyle>
            <a:lvl1pPr algn="r">
              <a:defRPr sz="6000" b="1">
                <a:solidFill>
                  <a:schemeClr val="bg1"/>
                </a:solidFill>
                <a:latin typeface="Univers Condensed" panose="020B050602020205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cs-CZ" dirty="0" err="1"/>
              <a:t>Follow</a:t>
            </a:r>
            <a:r>
              <a:rPr lang="cs-CZ" dirty="0"/>
              <a:t> </a:t>
            </a:r>
            <a:r>
              <a:rPr lang="cs-CZ" dirty="0" err="1"/>
              <a:t>Yellow</a:t>
            </a:r>
            <a:r>
              <a:rPr lang="cs-CZ" dirty="0"/>
              <a:t> on </a:t>
            </a:r>
            <a:r>
              <a:rPr lang="cs-CZ" dirty="0" err="1"/>
              <a:t>Social</a:t>
            </a:r>
            <a:r>
              <a:rPr lang="cs-CZ" dirty="0"/>
              <a:t> Media</a:t>
            </a:r>
            <a:endParaRPr lang="en-US" dirty="0"/>
          </a:p>
        </p:txBody>
      </p:sp>
      <p:pic>
        <p:nvPicPr>
          <p:cNvPr id="16" name="Obrázek 15">
            <a:extLst>
              <a:ext uri="{FF2B5EF4-FFF2-40B4-BE49-F238E27FC236}">
                <a16:creationId xmlns:a16="http://schemas.microsoft.com/office/drawing/2014/main" id="{E0D07E02-D1FF-0C39-9C06-24AD4B08544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238784" y="4860776"/>
            <a:ext cx="3330441" cy="1016149"/>
          </a:xfrm>
          <a:prstGeom prst="rect">
            <a:avLst/>
          </a:prstGeom>
        </p:spPr>
      </p:pic>
      <p:sp>
        <p:nvSpPr>
          <p:cNvPr id="18" name="Zástupný symbol obrázku 17">
            <a:extLst>
              <a:ext uri="{FF2B5EF4-FFF2-40B4-BE49-F238E27FC236}">
                <a16:creationId xmlns:a16="http://schemas.microsoft.com/office/drawing/2014/main" id="{CD8F5E17-EAF6-72C8-F5D5-0D6FE262272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450543" y="2454733"/>
            <a:ext cx="424987" cy="424987"/>
          </a:xfrm>
        </p:spPr>
        <p:txBody>
          <a:bodyPr/>
          <a:lstStyle/>
          <a:p>
            <a:endParaRPr lang="cs-CZ"/>
          </a:p>
        </p:txBody>
      </p:sp>
      <p:sp>
        <p:nvSpPr>
          <p:cNvPr id="19" name="Zástupný symbol obrázku 17">
            <a:extLst>
              <a:ext uri="{FF2B5EF4-FFF2-40B4-BE49-F238E27FC236}">
                <a16:creationId xmlns:a16="http://schemas.microsoft.com/office/drawing/2014/main" id="{0DC217BD-CA31-24BF-F51F-0D43D687BE8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450545" y="3009999"/>
            <a:ext cx="424987" cy="424987"/>
          </a:xfrm>
        </p:spPr>
        <p:txBody>
          <a:bodyPr/>
          <a:lstStyle/>
          <a:p>
            <a:endParaRPr lang="cs-CZ"/>
          </a:p>
        </p:txBody>
      </p:sp>
      <p:sp>
        <p:nvSpPr>
          <p:cNvPr id="20" name="Zástupný symbol obrázku 17">
            <a:extLst>
              <a:ext uri="{FF2B5EF4-FFF2-40B4-BE49-F238E27FC236}">
                <a16:creationId xmlns:a16="http://schemas.microsoft.com/office/drawing/2014/main" id="{5554F52A-3AEC-E77B-4AA0-86D0C9036A4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450545" y="3543271"/>
            <a:ext cx="424987" cy="424987"/>
          </a:xfrm>
        </p:spPr>
        <p:txBody>
          <a:bodyPr/>
          <a:lstStyle/>
          <a:p>
            <a:endParaRPr lang="cs-CZ"/>
          </a:p>
        </p:txBody>
      </p:sp>
      <p:sp>
        <p:nvSpPr>
          <p:cNvPr id="21" name="Zástupný symbol obrázku 17">
            <a:extLst>
              <a:ext uri="{FF2B5EF4-FFF2-40B4-BE49-F238E27FC236}">
                <a16:creationId xmlns:a16="http://schemas.microsoft.com/office/drawing/2014/main" id="{86D7F9D3-A3C3-B081-5576-42416764379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450545" y="4083535"/>
            <a:ext cx="424987" cy="424987"/>
          </a:xfrm>
        </p:spPr>
        <p:txBody>
          <a:bodyPr/>
          <a:lstStyle/>
          <a:p>
            <a:endParaRPr lang="cs-CZ"/>
          </a:p>
        </p:txBody>
      </p:sp>
      <p:sp>
        <p:nvSpPr>
          <p:cNvPr id="2" name="Zástupný symbol obrázku 17">
            <a:extLst>
              <a:ext uri="{FF2B5EF4-FFF2-40B4-BE49-F238E27FC236}">
                <a16:creationId xmlns:a16="http://schemas.microsoft.com/office/drawing/2014/main" id="{6BCF4984-2E7F-CDA4-6F22-351B1D0973E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50544" y="4623799"/>
            <a:ext cx="424987" cy="424987"/>
          </a:xfrm>
        </p:spPr>
        <p:txBody>
          <a:bodyPr/>
          <a:lstStyle/>
          <a:p>
            <a:endParaRPr lang="cs-CZ"/>
          </a:p>
        </p:txBody>
      </p:sp>
      <p:sp>
        <p:nvSpPr>
          <p:cNvPr id="3" name="Zástupný symbol obrázku 17">
            <a:extLst>
              <a:ext uri="{FF2B5EF4-FFF2-40B4-BE49-F238E27FC236}">
                <a16:creationId xmlns:a16="http://schemas.microsoft.com/office/drawing/2014/main" id="{02B8CB35-66E9-FD2C-68B4-6662515C212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017730" y="4625879"/>
            <a:ext cx="1243680" cy="1243680"/>
          </a:xfrm>
        </p:spPr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714573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02">
          <p15:clr>
            <a:srgbClr val="FBAE40"/>
          </p15:clr>
        </p15:guide>
        <p15:guide id="2" pos="5995">
          <p15:clr>
            <a:srgbClr val="FBAE40"/>
          </p15:clr>
        </p15:guide>
        <p15:guide id="3" pos="756">
          <p15:clr>
            <a:srgbClr val="FBAE40"/>
          </p15:clr>
        </p15:guide>
        <p15:guide id="4" pos="7083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1">
            <a:extLst>
              <a:ext uri="{FF2B5EF4-FFF2-40B4-BE49-F238E27FC236}">
                <a16:creationId xmlns:a16="http://schemas.microsoft.com/office/drawing/2014/main" id="{C070F21D-F194-034E-812B-69D1C6CDD0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2499" y="526777"/>
            <a:ext cx="10287001" cy="869089"/>
          </a:xfrm>
        </p:spPr>
        <p:txBody>
          <a:bodyPr lIns="0" tIns="0" rIns="0" bIns="0"/>
          <a:lstStyle>
            <a:lvl1pPr>
              <a:defRPr>
                <a:latin typeface="Arial Narrow" panose="020B0606020202030204" pitchFamily="34" charset="0"/>
                <a:ea typeface="Roboto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9BA13FBC-A4AA-9B4F-8E9B-12CD6600150E}"/>
              </a:ext>
            </a:extLst>
          </p:cNvPr>
          <p:cNvCxnSpPr>
            <a:cxnSpLocks/>
          </p:cNvCxnSpPr>
          <p:nvPr userDrawn="1"/>
        </p:nvCxnSpPr>
        <p:spPr>
          <a:xfrm>
            <a:off x="952498" y="1363362"/>
            <a:ext cx="1008000" cy="0"/>
          </a:xfrm>
          <a:prstGeom prst="line">
            <a:avLst/>
          </a:prstGeom>
          <a:ln w="63500">
            <a:solidFill>
              <a:srgbClr val="D5A61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48405D96-1FFD-799B-11F2-5C616534CA7C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952498" y="1686757"/>
            <a:ext cx="10251527" cy="4256843"/>
          </a:xfrm>
        </p:spPr>
        <p:txBody>
          <a:bodyPr lIns="0" tIns="0" rIns="0" bIns="0"/>
          <a:lstStyle>
            <a:lvl1pPr marL="360000" indent="-360000">
              <a:buClr>
                <a:srgbClr val="C99700"/>
              </a:buClr>
              <a:buSzPct val="80000"/>
              <a:buFont typeface="Wingdings 3" panose="05040102010807070707" pitchFamily="18" charset="2"/>
              <a:buChar char="u"/>
              <a:defRPr>
                <a:latin typeface="Arial Narrow" panose="020B0606020202030204" pitchFamily="34" charset="0"/>
                <a:ea typeface="Roboto" panose="02000000000000000000" pitchFamily="2" charset="0"/>
              </a:defRPr>
            </a:lvl1pPr>
            <a:lvl2pPr marL="685800" indent="-228600"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>
                <a:latin typeface="Arial Narrow" panose="020B0606020202030204" pitchFamily="34" charset="0"/>
                <a:ea typeface="Roboto" panose="02000000000000000000" pitchFamily="2" charset="0"/>
              </a:defRPr>
            </a:lvl2pPr>
            <a:lvl3pPr marL="1143000" indent="-228600"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>
                <a:latin typeface="Arial Narrow" panose="020B0606020202030204" pitchFamily="34" charset="0"/>
                <a:ea typeface="Roboto" panose="02000000000000000000" pitchFamily="2" charset="0"/>
              </a:defRPr>
            </a:lvl3pPr>
            <a:lvl4pPr marL="1600200" indent="-228600"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>
                <a:latin typeface="Arial Narrow" panose="020B0606020202030204" pitchFamily="34" charset="0"/>
                <a:ea typeface="Roboto" panose="02000000000000000000" pitchFamily="2" charset="0"/>
              </a:defRPr>
            </a:lvl4pPr>
            <a:lvl5pPr marL="2057400" indent="-228600"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>
                <a:latin typeface="Arial Narrow" panose="020B0606020202030204" pitchFamily="34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10">
            <a:extLst>
              <a:ext uri="{FF2B5EF4-FFF2-40B4-BE49-F238E27FC236}">
                <a16:creationId xmlns:a16="http://schemas.microsoft.com/office/drawing/2014/main" id="{3A5DE1F0-7445-6EF6-DF98-65FDFE96670C}"/>
              </a:ext>
            </a:extLst>
          </p:cNvPr>
          <p:cNvSpPr/>
          <p:nvPr userDrawn="1"/>
        </p:nvSpPr>
        <p:spPr>
          <a:xfrm>
            <a:off x="0" y="6121834"/>
            <a:ext cx="12192000" cy="738602"/>
          </a:xfrm>
          <a:prstGeom prst="rect">
            <a:avLst/>
          </a:prstGeom>
          <a:solidFill>
            <a:srgbClr val="D5A6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Arial" panose="020B0604020202020204" pitchFamily="34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83BF44-4F6E-73DA-A7F5-65DA871A63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775594" y="6287847"/>
            <a:ext cx="74099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en-US"/>
              <a:t>View &gt;&gt; Header and Footer &gt;&gt; Add Unit Name</a:t>
            </a:r>
            <a:endParaRPr lang="en-US" dirty="0">
              <a:latin typeface="Arial Narrow" panose="020B0606020202030204" pitchFamily="34" charset="0"/>
            </a:endParaRPr>
          </a:p>
        </p:txBody>
      </p:sp>
      <p:pic>
        <p:nvPicPr>
          <p:cNvPr id="2" name="Obrázek 1">
            <a:extLst>
              <a:ext uri="{FF2B5EF4-FFF2-40B4-BE49-F238E27FC236}">
                <a16:creationId xmlns:a16="http://schemas.microsoft.com/office/drawing/2014/main" id="{1618EB6B-E395-8086-5618-2AFECE8CB86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-3309" r="71698"/>
          <a:stretch>
            <a:fillRect/>
          </a:stretch>
        </p:blipFill>
        <p:spPr>
          <a:xfrm>
            <a:off x="189381" y="6247437"/>
            <a:ext cx="473413" cy="457195"/>
          </a:xfrm>
          <a:prstGeom prst="rect">
            <a:avLst/>
          </a:prstGeom>
        </p:spPr>
      </p:pic>
      <p:sp>
        <p:nvSpPr>
          <p:cNvPr id="3" name="Zástupný symbol pro číslo snímku 3">
            <a:extLst>
              <a:ext uri="{FF2B5EF4-FFF2-40B4-BE49-F238E27FC236}">
                <a16:creationId xmlns:a16="http://schemas.microsoft.com/office/drawing/2014/main" id="{1FE4D328-A7D2-2515-ACBB-FBB4ECD4D3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4494" y="6289200"/>
            <a:ext cx="606828" cy="363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bg1"/>
                </a:solidFill>
                <a:latin typeface="Arial Narrow" panose="020B0606020202030204" pitchFamily="34" charset="0"/>
              </a:defRPr>
            </a:lvl1pPr>
          </a:lstStyle>
          <a:p>
            <a:fld id="{5C876806-9B0C-44E4-86A4-4E4621F5F877}" type="slidenum">
              <a:rPr lang="cs-CZ" smtClean="0"/>
              <a:pPr/>
              <a:t>‹#›</a:t>
            </a:fld>
            <a:endParaRPr lang="cs-CZ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31255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  <p15:guide id="2" pos="600">
          <p15:clr>
            <a:srgbClr val="FBAE40"/>
          </p15:clr>
        </p15:guide>
        <p15:guide id="3" pos="7080">
          <p15:clr>
            <a:srgbClr val="FBAE40"/>
          </p15:clr>
        </p15:guide>
        <p15:guide id="4" pos="3840">
          <p15:clr>
            <a:srgbClr val="FBAE40"/>
          </p15:clr>
        </p15:guide>
        <p15:guide id="5" orient="horz" pos="1056">
          <p15:clr>
            <a:srgbClr val="FBAE40"/>
          </p15:clr>
        </p15:guide>
        <p15:guide id="7" orient="horz" pos="2400" userDrawn="1">
          <p15:clr>
            <a:srgbClr val="FBAE40"/>
          </p15:clr>
        </p15:guide>
        <p15:guide id="8" orient="horz" pos="3744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05_Slide – 2 line 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5AAEF4-B950-814D-A811-CD17BDDF04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2500" y="389509"/>
            <a:ext cx="10287000" cy="1331865"/>
          </a:xfrm>
        </p:spPr>
        <p:txBody>
          <a:bodyPr lIns="0" tIns="0" rIns="0" bIns="0"/>
          <a:lstStyle>
            <a:lvl1pPr>
              <a:defRPr>
                <a:latin typeface="Arial Narrow" panose="020B0606020202030204" pitchFamily="34" charset="0"/>
                <a:ea typeface="Roboto" panose="02000000000000000000" pitchFamily="2" charset="0"/>
              </a:defRPr>
            </a:lvl1pPr>
          </a:lstStyle>
          <a:p>
            <a:r>
              <a:rPr lang="en-US" dirty="0"/>
              <a:t>Click to edit Master title style </a:t>
            </a:r>
            <a:br>
              <a:rPr lang="en-US" dirty="0"/>
            </a:br>
            <a:r>
              <a:rPr lang="en-US" dirty="0"/>
              <a:t>that runs to two lines</a:t>
            </a:r>
          </a:p>
        </p:txBody>
      </p:sp>
      <p:cxnSp>
        <p:nvCxnSpPr>
          <p:cNvPr id="7" name="Straight Connector 23">
            <a:extLst>
              <a:ext uri="{FF2B5EF4-FFF2-40B4-BE49-F238E27FC236}">
                <a16:creationId xmlns:a16="http://schemas.microsoft.com/office/drawing/2014/main" id="{60320A0A-275B-7A73-6422-930C63BCBCCC}"/>
              </a:ext>
            </a:extLst>
          </p:cNvPr>
          <p:cNvCxnSpPr>
            <a:cxnSpLocks/>
          </p:cNvCxnSpPr>
          <p:nvPr userDrawn="1"/>
        </p:nvCxnSpPr>
        <p:spPr>
          <a:xfrm>
            <a:off x="952498" y="1734419"/>
            <a:ext cx="1008000" cy="0"/>
          </a:xfrm>
          <a:prstGeom prst="line">
            <a:avLst/>
          </a:prstGeom>
          <a:ln w="63500">
            <a:solidFill>
              <a:srgbClr val="D5A61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CD2525-98F9-924C-B8E5-083B38E2823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52500" y="2050741"/>
            <a:ext cx="10287000" cy="3892859"/>
          </a:xfrm>
        </p:spPr>
        <p:txBody>
          <a:bodyPr lIns="0" tIns="0" rIns="0" bIns="0"/>
          <a:lstStyle>
            <a:lvl1pPr marL="360000" indent="-360000">
              <a:buClr>
                <a:srgbClr val="C99700"/>
              </a:buClr>
              <a:buSzPct val="80000"/>
              <a:buFont typeface="Wingdings 3" panose="05040102010807070707" pitchFamily="18" charset="2"/>
              <a:buChar char="u"/>
              <a:defRPr>
                <a:latin typeface="Arial Narrow" panose="020B0606020202030204" pitchFamily="34" charset="0"/>
                <a:ea typeface="Roboto" panose="02000000000000000000" pitchFamily="2" charset="0"/>
              </a:defRPr>
            </a:lvl1pPr>
            <a:lvl2pPr marL="685800" indent="-228600"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>
                <a:latin typeface="Arial Narrow" panose="020B0606020202030204" pitchFamily="34" charset="0"/>
                <a:ea typeface="Roboto" panose="02000000000000000000" pitchFamily="2" charset="0"/>
              </a:defRPr>
            </a:lvl2pPr>
            <a:lvl3pPr marL="1143000" indent="-228600"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>
                <a:latin typeface="Arial Narrow" panose="020B0606020202030204" pitchFamily="34" charset="0"/>
                <a:ea typeface="Roboto" panose="02000000000000000000" pitchFamily="2" charset="0"/>
              </a:defRPr>
            </a:lvl3pPr>
            <a:lvl4pPr marL="1600200" indent="-228600"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>
                <a:latin typeface="Arial Narrow" panose="020B0606020202030204" pitchFamily="34" charset="0"/>
                <a:ea typeface="Roboto" panose="02000000000000000000" pitchFamily="2" charset="0"/>
              </a:defRPr>
            </a:lvl4pPr>
            <a:lvl5pPr marL="2057400" indent="-228600"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>
                <a:latin typeface="Arial Narrow" panose="020B0606020202030204" pitchFamily="34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10">
            <a:extLst>
              <a:ext uri="{FF2B5EF4-FFF2-40B4-BE49-F238E27FC236}">
                <a16:creationId xmlns:a16="http://schemas.microsoft.com/office/drawing/2014/main" id="{5D7EFCB0-C6A4-C6E9-635E-BD74B5155988}"/>
              </a:ext>
            </a:extLst>
          </p:cNvPr>
          <p:cNvSpPr/>
          <p:nvPr userDrawn="1"/>
        </p:nvSpPr>
        <p:spPr>
          <a:xfrm>
            <a:off x="0" y="6121834"/>
            <a:ext cx="12192000" cy="738602"/>
          </a:xfrm>
          <a:prstGeom prst="rect">
            <a:avLst/>
          </a:prstGeom>
          <a:solidFill>
            <a:srgbClr val="D5A6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Arial" panose="020B0604020202020204" pitchFamily="34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489A0F-4F03-8E53-EE3C-16F43F34EC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775594" y="6287847"/>
            <a:ext cx="74099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en-US"/>
              <a:t>View &gt;&gt; Header and Footer &gt;&gt; Add Unit Name</a:t>
            </a:r>
            <a:endParaRPr lang="en-US" dirty="0">
              <a:latin typeface="Arial Narrow" panose="020B0606020202030204" pitchFamily="34" charset="0"/>
            </a:endParaRP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7385918D-9244-F682-A767-43B7C046D0A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-3309" r="71698"/>
          <a:stretch>
            <a:fillRect/>
          </a:stretch>
        </p:blipFill>
        <p:spPr>
          <a:xfrm>
            <a:off x="189381" y="6247437"/>
            <a:ext cx="473413" cy="457195"/>
          </a:xfrm>
          <a:prstGeom prst="rect">
            <a:avLst/>
          </a:prstGeom>
        </p:spPr>
      </p:pic>
      <p:sp>
        <p:nvSpPr>
          <p:cNvPr id="8" name="Zástupný symbol pro číslo snímku 3">
            <a:extLst>
              <a:ext uri="{FF2B5EF4-FFF2-40B4-BE49-F238E27FC236}">
                <a16:creationId xmlns:a16="http://schemas.microsoft.com/office/drawing/2014/main" id="{CA64C5A5-8DAA-D9B7-3F8E-E5D977427F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4494" y="6289200"/>
            <a:ext cx="606828" cy="363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bg1"/>
                </a:solidFill>
                <a:latin typeface="Arial Narrow" panose="020B0606020202030204" pitchFamily="34" charset="0"/>
              </a:defRPr>
            </a:lvl1pPr>
          </a:lstStyle>
          <a:p>
            <a:fld id="{5C876806-9B0C-44E4-86A4-4E4621F5F877}" type="slidenum">
              <a:rPr lang="cs-CZ" smtClean="0"/>
              <a:pPr/>
              <a:t>‹#›</a:t>
            </a:fld>
            <a:endParaRPr lang="cs-CZ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27356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0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600" userDrawn="1">
          <p15:clr>
            <a:srgbClr val="FBAE40"/>
          </p15:clr>
        </p15:guide>
        <p15:guide id="4" pos="7080" userDrawn="1">
          <p15:clr>
            <a:srgbClr val="FBAE40"/>
          </p15:clr>
        </p15:guide>
        <p15:guide id="8" orient="horz" pos="3744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Slide –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20">
            <a:extLst>
              <a:ext uri="{FF2B5EF4-FFF2-40B4-BE49-F238E27FC236}">
                <a16:creationId xmlns:a16="http://schemas.microsoft.com/office/drawing/2014/main" id="{2BA8F287-92C7-4FFD-A7E9-45864F8E91A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9324" y="498296"/>
            <a:ext cx="5760000" cy="896116"/>
          </a:xfrm>
        </p:spPr>
        <p:txBody>
          <a:bodyPr/>
          <a:lstStyle>
            <a:lvl1pPr>
              <a:defRPr>
                <a:latin typeface="Arial Narrow" panose="020B0606020202030204" pitchFamily="34" charset="0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47404DB8-B6AC-4389-8E6E-A115840D1D7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52498" y="1686757"/>
            <a:ext cx="5760000" cy="4256843"/>
          </a:xfrm>
        </p:spPr>
        <p:txBody>
          <a:bodyPr lIns="0" tIns="0" rIns="0" bIns="0"/>
          <a:lstStyle>
            <a:lvl1pPr marL="360000" indent="-360000">
              <a:buClr>
                <a:srgbClr val="C99700"/>
              </a:buClr>
              <a:buSzPct val="80000"/>
              <a:buFont typeface="Wingdings 3" panose="05040102010807070707" pitchFamily="18" charset="2"/>
              <a:buChar char="u"/>
              <a:defRPr>
                <a:latin typeface="Arial Narrow" panose="020B0606020202030204" pitchFamily="34" charset="0"/>
                <a:ea typeface="Roboto" panose="02000000000000000000" pitchFamily="2" charset="0"/>
              </a:defRPr>
            </a:lvl1pPr>
            <a:lvl2pPr marL="685800" indent="-228600"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>
                <a:latin typeface="Arial Narrow" panose="020B0606020202030204" pitchFamily="34" charset="0"/>
                <a:ea typeface="Roboto" panose="02000000000000000000" pitchFamily="2" charset="0"/>
              </a:defRPr>
            </a:lvl2pPr>
            <a:lvl3pPr marL="1143000" indent="-228600"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>
                <a:latin typeface="Arial Narrow" panose="020B0606020202030204" pitchFamily="34" charset="0"/>
                <a:ea typeface="Roboto" panose="02000000000000000000" pitchFamily="2" charset="0"/>
              </a:defRPr>
            </a:lvl3pPr>
            <a:lvl4pPr marL="1600200" indent="-228600"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>
                <a:latin typeface="Arial Narrow" panose="020B0606020202030204" pitchFamily="34" charset="0"/>
                <a:ea typeface="Roboto" panose="02000000000000000000" pitchFamily="2" charset="0"/>
              </a:defRPr>
            </a:lvl4pPr>
            <a:lvl5pPr marL="2057400" indent="-228600"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>
                <a:latin typeface="Arial Narrow" panose="020B0606020202030204" pitchFamily="34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42EEDE3-0B18-E049-BE23-974E50C7297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171534" y="1"/>
            <a:ext cx="5029200" cy="6121834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b="0" i="0">
                <a:solidFill>
                  <a:schemeClr val="accent3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" name="Rectangle 10">
            <a:extLst>
              <a:ext uri="{FF2B5EF4-FFF2-40B4-BE49-F238E27FC236}">
                <a16:creationId xmlns:a16="http://schemas.microsoft.com/office/drawing/2014/main" id="{28A30B1C-9D9C-AAA6-24CA-E535AF6700E4}"/>
              </a:ext>
            </a:extLst>
          </p:cNvPr>
          <p:cNvSpPr/>
          <p:nvPr userDrawn="1"/>
        </p:nvSpPr>
        <p:spPr>
          <a:xfrm>
            <a:off x="0" y="6121834"/>
            <a:ext cx="12192000" cy="738602"/>
          </a:xfrm>
          <a:prstGeom prst="rect">
            <a:avLst/>
          </a:prstGeom>
          <a:solidFill>
            <a:srgbClr val="D5A6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Arial" panose="020B0604020202020204" pitchFamily="34" charset="0"/>
            </a:endParaRP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D4CFA2D9-14A0-0A7A-3517-74B373CA81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775594" y="6287847"/>
            <a:ext cx="74099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en-US"/>
              <a:t>View &gt;&gt; Header and Footer &gt;&gt; Add Unit Name</a:t>
            </a:r>
            <a:endParaRPr lang="en-US" dirty="0">
              <a:latin typeface="Arial Narrow" panose="020B0606020202030204" pitchFamily="34" charset="0"/>
            </a:endParaRP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5AA88CF4-1847-7DE4-25C4-705C55EDD6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-3309" r="71698"/>
          <a:stretch>
            <a:fillRect/>
          </a:stretch>
        </p:blipFill>
        <p:spPr>
          <a:xfrm>
            <a:off x="189381" y="6247437"/>
            <a:ext cx="473413" cy="457195"/>
          </a:xfrm>
          <a:prstGeom prst="rect">
            <a:avLst/>
          </a:prstGeom>
        </p:spPr>
      </p:pic>
      <p:cxnSp>
        <p:nvCxnSpPr>
          <p:cNvPr id="6" name="Straight Connector 23">
            <a:extLst>
              <a:ext uri="{FF2B5EF4-FFF2-40B4-BE49-F238E27FC236}">
                <a16:creationId xmlns:a16="http://schemas.microsoft.com/office/drawing/2014/main" id="{CED247D6-46FA-07D6-3892-3214AECE6D8C}"/>
              </a:ext>
            </a:extLst>
          </p:cNvPr>
          <p:cNvCxnSpPr>
            <a:cxnSpLocks/>
          </p:cNvCxnSpPr>
          <p:nvPr userDrawn="1"/>
        </p:nvCxnSpPr>
        <p:spPr>
          <a:xfrm>
            <a:off x="952498" y="1363362"/>
            <a:ext cx="1008000" cy="0"/>
          </a:xfrm>
          <a:prstGeom prst="line">
            <a:avLst/>
          </a:prstGeom>
          <a:ln w="63500">
            <a:solidFill>
              <a:srgbClr val="D5A61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ástupný symbol pro číslo snímku 3">
            <a:extLst>
              <a:ext uri="{FF2B5EF4-FFF2-40B4-BE49-F238E27FC236}">
                <a16:creationId xmlns:a16="http://schemas.microsoft.com/office/drawing/2014/main" id="{435D6639-8106-752C-91B0-A874B0959E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4494" y="6289200"/>
            <a:ext cx="606828" cy="363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bg1"/>
                </a:solidFill>
                <a:latin typeface="Arial Narrow" panose="020B0606020202030204" pitchFamily="34" charset="0"/>
              </a:defRPr>
            </a:lvl1pPr>
          </a:lstStyle>
          <a:p>
            <a:fld id="{5C876806-9B0C-44E4-86A4-4E4621F5F877}" type="slidenum">
              <a:rPr lang="cs-CZ" smtClean="0"/>
              <a:pPr/>
              <a:t>‹#›</a:t>
            </a:fld>
            <a:endParaRPr lang="cs-CZ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28536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44">
          <p15:clr>
            <a:srgbClr val="FBAE40"/>
          </p15:clr>
        </p15:guide>
        <p15:guide id="2" pos="3912">
          <p15:clr>
            <a:srgbClr val="FBAE40"/>
          </p15:clr>
        </p15:guide>
        <p15:guide id="3" pos="600">
          <p15:clr>
            <a:srgbClr val="FBAE40"/>
          </p15:clr>
        </p15:guide>
        <p15:guide id="4" orient="horz" pos="1056">
          <p15:clr>
            <a:srgbClr val="FBAE40"/>
          </p15:clr>
        </p15:guide>
        <p15:guide id="6" orient="horz" pos="697">
          <p15:clr>
            <a:srgbClr val="FBAE40"/>
          </p15:clr>
        </p15:guide>
        <p15:guide id="7" orient="horz" pos="240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Slide – image 2 line 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7524483D-CFE3-E34D-BB74-CEDD541765E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2498" y="365125"/>
            <a:ext cx="5760000" cy="1331865"/>
          </a:xfrm>
        </p:spPr>
        <p:txBody>
          <a:bodyPr anchor="b"/>
          <a:lstStyle>
            <a:lvl1pPr>
              <a:defRPr>
                <a:latin typeface="Arial Narrow" panose="020B0606020202030204" pitchFamily="34" charset="0"/>
                <a:ea typeface="Roboto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65D1D7B4-E242-C142-8F5F-F3301CC0249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52497" y="1962386"/>
            <a:ext cx="5760000" cy="3981214"/>
          </a:xfrm>
        </p:spPr>
        <p:txBody>
          <a:bodyPr/>
          <a:lstStyle>
            <a:lvl1pPr marL="360000" indent="-360000">
              <a:buClr>
                <a:srgbClr val="C99700"/>
              </a:buClr>
              <a:buSzPct val="80000"/>
              <a:buFont typeface="Wingdings 3" panose="05040102010807070707" pitchFamily="18" charset="2"/>
              <a:buChar char="u"/>
              <a:defRPr>
                <a:latin typeface="Arial Narrow" panose="020B0606020202030204" pitchFamily="34" charset="0"/>
                <a:ea typeface="Roboto" panose="02000000000000000000" pitchFamily="2" charset="0"/>
              </a:defRPr>
            </a:lvl1pPr>
            <a:lvl2pPr marL="685800" indent="-228600">
              <a:buClr>
                <a:schemeClr val="tx2"/>
              </a:buClr>
              <a:buFont typeface="Arial" panose="020B0604020202020204" pitchFamily="34" charset="0"/>
              <a:buChar char="•"/>
              <a:defRPr>
                <a:latin typeface="Arial Narrow" panose="020B0606020202030204" pitchFamily="34" charset="0"/>
                <a:ea typeface="Roboto" panose="02000000000000000000" pitchFamily="2" charset="0"/>
              </a:defRPr>
            </a:lvl2pPr>
            <a:lvl3pPr>
              <a:buClr>
                <a:schemeClr val="tx2"/>
              </a:buClr>
              <a:buFont typeface="Arial" panose="020B0604020202020204" pitchFamily="34" charset="0"/>
              <a:buChar char="•"/>
              <a:defRPr>
                <a:latin typeface="Arial Narrow" panose="020B0606020202030204" pitchFamily="34" charset="0"/>
                <a:ea typeface="Roboto" panose="02000000000000000000" pitchFamily="2" charset="0"/>
              </a:defRPr>
            </a:lvl3pPr>
            <a:lvl4pPr marL="1600200" indent="-228600">
              <a:buClr>
                <a:schemeClr val="tx2"/>
              </a:buClr>
              <a:buFont typeface="Arial" panose="020B0604020202020204" pitchFamily="34" charset="0"/>
              <a:buChar char="•"/>
              <a:defRPr>
                <a:latin typeface="Arial Narrow" panose="020B0606020202030204" pitchFamily="34" charset="0"/>
                <a:ea typeface="Roboto" panose="02000000000000000000" pitchFamily="2" charset="0"/>
              </a:defRPr>
            </a:lvl4pPr>
            <a:lvl5pPr marL="2057400" indent="-228600">
              <a:buClr>
                <a:schemeClr val="tx2"/>
              </a:buClr>
              <a:buFont typeface="Arial" panose="020B0604020202020204" pitchFamily="34" charset="0"/>
              <a:buChar char="•"/>
              <a:defRPr>
                <a:latin typeface="Arial Narrow" panose="020B0606020202030204" pitchFamily="34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Rectangle 10">
            <a:extLst>
              <a:ext uri="{FF2B5EF4-FFF2-40B4-BE49-F238E27FC236}">
                <a16:creationId xmlns:a16="http://schemas.microsoft.com/office/drawing/2014/main" id="{7DB91F04-B451-B2FB-E71B-B165E9804449}"/>
              </a:ext>
            </a:extLst>
          </p:cNvPr>
          <p:cNvSpPr/>
          <p:nvPr userDrawn="1"/>
        </p:nvSpPr>
        <p:spPr>
          <a:xfrm>
            <a:off x="0" y="6121834"/>
            <a:ext cx="12192000" cy="738602"/>
          </a:xfrm>
          <a:prstGeom prst="rect">
            <a:avLst/>
          </a:prstGeom>
          <a:solidFill>
            <a:srgbClr val="D5A6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Arial" panose="020B0604020202020204" pitchFamily="34" charset="0"/>
            </a:endParaRP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DC10D606-3B8E-FD0A-0CB1-C4843314FB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775594" y="6287847"/>
            <a:ext cx="74099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0">
                <a:solidFill>
                  <a:schemeClr val="bg1"/>
                </a:solidFill>
                <a:latin typeface="Univers Condensed" panose="020B0506020202050204" pitchFamily="34" charset="0"/>
              </a:defRPr>
            </a:lvl1pPr>
          </a:lstStyle>
          <a:p>
            <a:r>
              <a:rPr lang="en-US" dirty="0"/>
              <a:t>View &gt;&gt; Header and Footer &gt;&gt; Add Unit Name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85D92355-FAB6-F7F9-4F02-6815F787E73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-3309" r="71698"/>
          <a:stretch>
            <a:fillRect/>
          </a:stretch>
        </p:blipFill>
        <p:spPr>
          <a:xfrm>
            <a:off x="189381" y="6247437"/>
            <a:ext cx="473413" cy="457195"/>
          </a:xfrm>
          <a:prstGeom prst="rect">
            <a:avLst/>
          </a:prstGeom>
        </p:spPr>
      </p:pic>
      <p:cxnSp>
        <p:nvCxnSpPr>
          <p:cNvPr id="5" name="Straight Connector 23">
            <a:extLst>
              <a:ext uri="{FF2B5EF4-FFF2-40B4-BE49-F238E27FC236}">
                <a16:creationId xmlns:a16="http://schemas.microsoft.com/office/drawing/2014/main" id="{7C9ACE65-9638-FABE-CCB5-085872AF6859}"/>
              </a:ext>
            </a:extLst>
          </p:cNvPr>
          <p:cNvCxnSpPr>
            <a:cxnSpLocks/>
          </p:cNvCxnSpPr>
          <p:nvPr userDrawn="1"/>
        </p:nvCxnSpPr>
        <p:spPr>
          <a:xfrm>
            <a:off x="952498" y="1734419"/>
            <a:ext cx="1008000" cy="0"/>
          </a:xfrm>
          <a:prstGeom prst="line">
            <a:avLst/>
          </a:prstGeom>
          <a:ln w="63500">
            <a:solidFill>
              <a:srgbClr val="D5A61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3A577248-C381-34CE-D4B7-EC122F56C59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171534" y="1"/>
            <a:ext cx="5029200" cy="6121834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b="0" i="0">
                <a:solidFill>
                  <a:schemeClr val="accent3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6" name="Zástupný symbol pro číslo snímku 3">
            <a:extLst>
              <a:ext uri="{FF2B5EF4-FFF2-40B4-BE49-F238E27FC236}">
                <a16:creationId xmlns:a16="http://schemas.microsoft.com/office/drawing/2014/main" id="{68E57425-7C0E-9A44-4D64-55B978B4C1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4494" y="6289200"/>
            <a:ext cx="606828" cy="363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bg1"/>
                </a:solidFill>
                <a:latin typeface="Univers Condensed" panose="020F0502020204030204" pitchFamily="34" charset="0"/>
              </a:defRPr>
            </a:lvl1pPr>
          </a:lstStyle>
          <a:p>
            <a:fld id="{5C876806-9B0C-44E4-86A4-4E4621F5F877}" type="slidenum">
              <a:rPr lang="cs-CZ" smtClean="0"/>
              <a:pPr/>
              <a:t>‹#›</a:t>
            </a:fld>
            <a:endParaRPr lang="cs-CZ" dirty="0">
              <a:latin typeface="Univers Condensed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25025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44">
          <p15:clr>
            <a:srgbClr val="FBAE40"/>
          </p15:clr>
        </p15:guide>
        <p15:guide id="2" pos="3926">
          <p15:clr>
            <a:srgbClr val="FBAE40"/>
          </p15:clr>
        </p15:guide>
        <p15:guide id="3" pos="600">
          <p15:clr>
            <a:srgbClr val="FBAE40"/>
          </p15:clr>
        </p15:guide>
        <p15:guide id="4" orient="horz" pos="240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8_Slide – 4 columns (image+head+tex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1">
            <a:extLst>
              <a:ext uri="{FF2B5EF4-FFF2-40B4-BE49-F238E27FC236}">
                <a16:creationId xmlns:a16="http://schemas.microsoft.com/office/drawing/2014/main" id="{D42FEC1B-FCF8-4508-B227-27323879AC52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952499" y="526777"/>
            <a:ext cx="10287001" cy="869089"/>
          </a:xfrm>
        </p:spPr>
        <p:txBody>
          <a:bodyPr lIns="0" tIns="0" rIns="0" bIns="0"/>
          <a:lstStyle>
            <a:lvl1pPr>
              <a:defRPr>
                <a:latin typeface="Univers Condensed" panose="020B0506020202050204" pitchFamily="34" charset="0"/>
                <a:ea typeface="Roboto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6" name="Picture Placeholder 3">
            <a:extLst>
              <a:ext uri="{FF2B5EF4-FFF2-40B4-BE49-F238E27FC236}">
                <a16:creationId xmlns:a16="http://schemas.microsoft.com/office/drawing/2014/main" id="{E21D4365-BAA8-4F76-87AD-1A328301E298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954000" y="1684461"/>
            <a:ext cx="2373939" cy="1621608"/>
          </a:xfrm>
        </p:spPr>
        <p:txBody>
          <a:bodyPr/>
          <a:lstStyle>
            <a:lvl1pPr>
              <a:buNone/>
              <a:defRPr>
                <a:latin typeface="Univers Condensed" panose="020B050602020205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4F85108-BDC9-43A2-BEF1-240E666F4E0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54000" y="3546000"/>
            <a:ext cx="2358867" cy="754602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400" b="1">
                <a:latin typeface="Univers Condensed" panose="020B0506020202050204" pitchFamily="34" charset="0"/>
                <a:ea typeface="Roboto" panose="02000000000000000000" pitchFamily="2" charset="0"/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column header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68A6427-DC92-4AE6-82DE-34A0B3A972EE}"/>
              </a:ext>
            </a:extLst>
          </p:cNvPr>
          <p:cNvSpPr>
            <a:spLocks noGrp="1"/>
          </p:cNvSpPr>
          <p:nvPr userDrawn="1">
            <p:ph idx="10" hasCustomPrompt="1"/>
          </p:nvPr>
        </p:nvSpPr>
        <p:spPr>
          <a:xfrm>
            <a:off x="954000" y="4374000"/>
            <a:ext cx="2358867" cy="1408472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800" b="0">
                <a:latin typeface="Univers Condensed" panose="020B0506020202050204" pitchFamily="34" charset="0"/>
                <a:ea typeface="Roboto" panose="02000000000000000000" pitchFamily="2" charset="0"/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column text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336E4CD-9037-4D69-A3E3-6380D9131A19}"/>
              </a:ext>
            </a:extLst>
          </p:cNvPr>
          <p:cNvCxnSpPr>
            <a:cxnSpLocks/>
          </p:cNvCxnSpPr>
          <p:nvPr userDrawn="1"/>
        </p:nvCxnSpPr>
        <p:spPr>
          <a:xfrm>
            <a:off x="3441180" y="1686757"/>
            <a:ext cx="0" cy="4094285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Picture Placeholder 3">
            <a:extLst>
              <a:ext uri="{FF2B5EF4-FFF2-40B4-BE49-F238E27FC236}">
                <a16:creationId xmlns:a16="http://schemas.microsoft.com/office/drawing/2014/main" id="{EB10E167-B94B-AD40-958C-D9E0F8F9DF4A}"/>
              </a:ext>
            </a:extLst>
          </p:cNvPr>
          <p:cNvSpPr>
            <a:spLocks noGrp="1"/>
          </p:cNvSpPr>
          <p:nvPr userDrawn="1">
            <p:ph type="pic" sz="quarter" idx="23"/>
          </p:nvPr>
        </p:nvSpPr>
        <p:spPr>
          <a:xfrm>
            <a:off x="3600000" y="1684461"/>
            <a:ext cx="2373939" cy="1621608"/>
          </a:xfrm>
        </p:spPr>
        <p:txBody>
          <a:bodyPr/>
          <a:lstStyle>
            <a:lvl1pPr>
              <a:buNone/>
              <a:defRPr>
                <a:latin typeface="Univers Condensed" panose="020B050602020205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C03DF098-BB37-5848-9388-750D29EFC657}"/>
              </a:ext>
            </a:extLst>
          </p:cNvPr>
          <p:cNvSpPr>
            <a:spLocks noGrp="1"/>
          </p:cNvSpPr>
          <p:nvPr userDrawn="1">
            <p:ph idx="24" hasCustomPrompt="1"/>
          </p:nvPr>
        </p:nvSpPr>
        <p:spPr>
          <a:xfrm>
            <a:off x="3600000" y="3546000"/>
            <a:ext cx="2358867" cy="754602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400" b="1">
                <a:latin typeface="Univers Condensed" panose="020B0506020202050204" pitchFamily="34" charset="0"/>
                <a:ea typeface="Roboto" panose="02000000000000000000" pitchFamily="2" charset="0"/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column header</a:t>
            </a: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6FE4DEF0-41BC-4548-B7BA-1E5B0231AFFD}"/>
              </a:ext>
            </a:extLst>
          </p:cNvPr>
          <p:cNvSpPr>
            <a:spLocks noGrp="1"/>
          </p:cNvSpPr>
          <p:nvPr userDrawn="1">
            <p:ph idx="25" hasCustomPrompt="1"/>
          </p:nvPr>
        </p:nvSpPr>
        <p:spPr>
          <a:xfrm>
            <a:off x="3600000" y="4374000"/>
            <a:ext cx="2358867" cy="1408472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800" b="0">
                <a:latin typeface="Univers Condensed" panose="020B0506020202050204" pitchFamily="34" charset="0"/>
                <a:ea typeface="Roboto" panose="02000000000000000000" pitchFamily="2" charset="0"/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column text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EF932C4-F1C3-47F2-84B8-FEC885C1843C}"/>
              </a:ext>
            </a:extLst>
          </p:cNvPr>
          <p:cNvCxnSpPr>
            <a:cxnSpLocks/>
          </p:cNvCxnSpPr>
          <p:nvPr userDrawn="1"/>
        </p:nvCxnSpPr>
        <p:spPr>
          <a:xfrm>
            <a:off x="6095740" y="1686758"/>
            <a:ext cx="0" cy="4084232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Picture Placeholder 3">
            <a:extLst>
              <a:ext uri="{FF2B5EF4-FFF2-40B4-BE49-F238E27FC236}">
                <a16:creationId xmlns:a16="http://schemas.microsoft.com/office/drawing/2014/main" id="{864CDDAA-23B4-C842-845C-7640D95F2B65}"/>
              </a:ext>
            </a:extLst>
          </p:cNvPr>
          <p:cNvSpPr>
            <a:spLocks noGrp="1"/>
          </p:cNvSpPr>
          <p:nvPr userDrawn="1">
            <p:ph type="pic" sz="quarter" idx="26"/>
          </p:nvPr>
        </p:nvSpPr>
        <p:spPr>
          <a:xfrm>
            <a:off x="6228000" y="1684800"/>
            <a:ext cx="2373939" cy="1621608"/>
          </a:xfrm>
        </p:spPr>
        <p:txBody>
          <a:bodyPr/>
          <a:lstStyle>
            <a:lvl1pPr>
              <a:buNone/>
              <a:defRPr>
                <a:latin typeface="Univers Condensed" panose="020B050602020205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DEB8CCE3-3756-5947-84B2-DFCA00A013F6}"/>
              </a:ext>
            </a:extLst>
          </p:cNvPr>
          <p:cNvSpPr>
            <a:spLocks noGrp="1"/>
          </p:cNvSpPr>
          <p:nvPr userDrawn="1">
            <p:ph idx="27" hasCustomPrompt="1"/>
          </p:nvPr>
        </p:nvSpPr>
        <p:spPr>
          <a:xfrm>
            <a:off x="6228000" y="3546000"/>
            <a:ext cx="2358867" cy="754602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400" b="1">
                <a:latin typeface="Univers Condensed" panose="020B0506020202050204" pitchFamily="34" charset="0"/>
                <a:ea typeface="Roboto" panose="02000000000000000000" pitchFamily="2" charset="0"/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column header</a:t>
            </a:r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09C56F7D-4836-1E4F-BD4C-CB150E12E098}"/>
              </a:ext>
            </a:extLst>
          </p:cNvPr>
          <p:cNvSpPr>
            <a:spLocks noGrp="1"/>
          </p:cNvSpPr>
          <p:nvPr userDrawn="1">
            <p:ph idx="28" hasCustomPrompt="1"/>
          </p:nvPr>
        </p:nvSpPr>
        <p:spPr>
          <a:xfrm>
            <a:off x="6228000" y="4374000"/>
            <a:ext cx="2358867" cy="1408472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800" b="0">
                <a:latin typeface="Univers Condensed" panose="020B0506020202050204" pitchFamily="34" charset="0"/>
                <a:ea typeface="Roboto" panose="02000000000000000000" pitchFamily="2" charset="0"/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column text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CA77083-F133-420F-93AD-77761878E852}"/>
              </a:ext>
            </a:extLst>
          </p:cNvPr>
          <p:cNvCxnSpPr>
            <a:cxnSpLocks/>
          </p:cNvCxnSpPr>
          <p:nvPr userDrawn="1"/>
        </p:nvCxnSpPr>
        <p:spPr>
          <a:xfrm>
            <a:off x="8750300" y="1686757"/>
            <a:ext cx="0" cy="4084233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Picture Placeholder 3">
            <a:extLst>
              <a:ext uri="{FF2B5EF4-FFF2-40B4-BE49-F238E27FC236}">
                <a16:creationId xmlns:a16="http://schemas.microsoft.com/office/drawing/2014/main" id="{06A5C640-1D0E-4428-AC28-148AE98A7B34}"/>
              </a:ext>
            </a:extLst>
          </p:cNvPr>
          <p:cNvSpPr>
            <a:spLocks noGrp="1"/>
          </p:cNvSpPr>
          <p:nvPr userDrawn="1">
            <p:ph type="pic" sz="quarter" idx="22"/>
          </p:nvPr>
        </p:nvSpPr>
        <p:spPr>
          <a:xfrm>
            <a:off x="8881200" y="1684800"/>
            <a:ext cx="2349365" cy="1621608"/>
          </a:xfrm>
        </p:spPr>
        <p:txBody>
          <a:bodyPr/>
          <a:lstStyle>
            <a:lvl1pPr>
              <a:buNone/>
              <a:defRPr>
                <a:latin typeface="Univers Condensed" panose="020B050602020205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A07502CC-5B90-4BCF-B63B-36D026C9AE96}"/>
              </a:ext>
            </a:extLst>
          </p:cNvPr>
          <p:cNvSpPr>
            <a:spLocks noGrp="1"/>
          </p:cNvSpPr>
          <p:nvPr userDrawn="1">
            <p:ph idx="15" hasCustomPrompt="1"/>
          </p:nvPr>
        </p:nvSpPr>
        <p:spPr>
          <a:xfrm>
            <a:off x="8881200" y="3546000"/>
            <a:ext cx="2358867" cy="754602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400" b="1">
                <a:latin typeface="Univers Condensed" panose="020B0506020202050204" pitchFamily="34" charset="0"/>
                <a:ea typeface="Roboto" panose="02000000000000000000" pitchFamily="2" charset="0"/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column header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F169EF16-BA54-4279-A087-A65E4F26675F}"/>
              </a:ext>
            </a:extLst>
          </p:cNvPr>
          <p:cNvSpPr>
            <a:spLocks noGrp="1"/>
          </p:cNvSpPr>
          <p:nvPr userDrawn="1">
            <p:ph idx="16" hasCustomPrompt="1"/>
          </p:nvPr>
        </p:nvSpPr>
        <p:spPr>
          <a:xfrm>
            <a:off x="8881200" y="4374000"/>
            <a:ext cx="2358867" cy="1408470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800" b="0">
                <a:latin typeface="Univers Condensed" panose="020B0506020202050204" pitchFamily="34" charset="0"/>
                <a:ea typeface="Roboto" panose="02000000000000000000" pitchFamily="2" charset="0"/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column text</a:t>
            </a:r>
          </a:p>
        </p:txBody>
      </p:sp>
      <p:sp>
        <p:nvSpPr>
          <p:cNvPr id="2" name="Rectangle 10">
            <a:extLst>
              <a:ext uri="{FF2B5EF4-FFF2-40B4-BE49-F238E27FC236}">
                <a16:creationId xmlns:a16="http://schemas.microsoft.com/office/drawing/2014/main" id="{761DF275-3E27-CBBB-AD07-9493555E3071}"/>
              </a:ext>
            </a:extLst>
          </p:cNvPr>
          <p:cNvSpPr/>
          <p:nvPr userDrawn="1"/>
        </p:nvSpPr>
        <p:spPr>
          <a:xfrm>
            <a:off x="0" y="6121834"/>
            <a:ext cx="12192000" cy="738602"/>
          </a:xfrm>
          <a:prstGeom prst="rect">
            <a:avLst/>
          </a:prstGeom>
          <a:solidFill>
            <a:srgbClr val="D5A6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Arial" panose="020B0604020202020204" pitchFamily="34" charset="0"/>
            </a:endParaRP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97EC4DFB-A1B9-5AB4-279C-5D49808EB5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775594" y="6287847"/>
            <a:ext cx="74099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0">
                <a:solidFill>
                  <a:schemeClr val="bg1"/>
                </a:solidFill>
                <a:latin typeface="Univers Condensed" panose="020B0506020202050204" pitchFamily="34" charset="0"/>
              </a:defRPr>
            </a:lvl1pPr>
          </a:lstStyle>
          <a:p>
            <a:r>
              <a:rPr lang="en-US" dirty="0"/>
              <a:t>View &gt;&gt; Header and Footer &gt;&gt; Add Unit Name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40EB8BBE-D6E6-474B-EF6E-8A21D98A58A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-3309" r="71698"/>
          <a:stretch>
            <a:fillRect/>
          </a:stretch>
        </p:blipFill>
        <p:spPr>
          <a:xfrm>
            <a:off x="189381" y="6247437"/>
            <a:ext cx="473413" cy="457195"/>
          </a:xfrm>
          <a:prstGeom prst="rect">
            <a:avLst/>
          </a:prstGeom>
        </p:spPr>
      </p:pic>
      <p:cxnSp>
        <p:nvCxnSpPr>
          <p:cNvPr id="6" name="Straight Connector 23">
            <a:extLst>
              <a:ext uri="{FF2B5EF4-FFF2-40B4-BE49-F238E27FC236}">
                <a16:creationId xmlns:a16="http://schemas.microsoft.com/office/drawing/2014/main" id="{D7CDA27A-A159-5CFD-A245-3D89897254D7}"/>
              </a:ext>
            </a:extLst>
          </p:cNvPr>
          <p:cNvCxnSpPr>
            <a:cxnSpLocks/>
          </p:cNvCxnSpPr>
          <p:nvPr userDrawn="1"/>
        </p:nvCxnSpPr>
        <p:spPr>
          <a:xfrm>
            <a:off x="952498" y="1363362"/>
            <a:ext cx="1008000" cy="0"/>
          </a:xfrm>
          <a:prstGeom prst="line">
            <a:avLst/>
          </a:prstGeom>
          <a:ln w="63500">
            <a:solidFill>
              <a:srgbClr val="D5A61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ástupný symbol pro číslo snímku 3">
            <a:extLst>
              <a:ext uri="{FF2B5EF4-FFF2-40B4-BE49-F238E27FC236}">
                <a16:creationId xmlns:a16="http://schemas.microsoft.com/office/drawing/2014/main" id="{9D018839-9126-0B33-C408-FAE743B6B7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4494" y="6289200"/>
            <a:ext cx="606828" cy="363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bg1"/>
                </a:solidFill>
                <a:latin typeface="Univers Condensed" panose="020F0502020204030204" pitchFamily="34" charset="0"/>
              </a:defRPr>
            </a:lvl1pPr>
          </a:lstStyle>
          <a:p>
            <a:fld id="{5C876806-9B0C-44E4-86A4-4E4621F5F877}" type="slidenum">
              <a:rPr lang="cs-CZ" smtClean="0"/>
              <a:pPr/>
              <a:t>‹#›</a:t>
            </a:fld>
            <a:endParaRPr lang="cs-CZ" dirty="0">
              <a:latin typeface="Univers Condensed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50136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00">
          <p15:clr>
            <a:srgbClr val="FBAE40"/>
          </p15:clr>
        </p15:guide>
        <p15:guide id="2" pos="598">
          <p15:clr>
            <a:srgbClr val="FBAE40"/>
          </p15:clr>
        </p15:guide>
        <p15:guide id="3" pos="7080">
          <p15:clr>
            <a:srgbClr val="FBAE40"/>
          </p15:clr>
        </p15:guide>
        <p15:guide id="4" pos="3840">
          <p15:clr>
            <a:srgbClr val="FBAE40"/>
          </p15:clr>
        </p15:guide>
        <p15:guide id="5" orient="horz" pos="1054">
          <p15:clr>
            <a:srgbClr val="FBAE40"/>
          </p15:clr>
        </p15:guide>
        <p15:guide id="6" orient="horz" pos="3744">
          <p15:clr>
            <a:srgbClr val="FBAE40"/>
          </p15:clr>
        </p15:guide>
        <p15:guide id="7" orient="horz" pos="697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7_Slide – 3 puzzle images 2 line 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7524483D-CFE3-E34D-BB74-CEDD541765E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2498" y="365125"/>
            <a:ext cx="5760000" cy="1331865"/>
          </a:xfrm>
        </p:spPr>
        <p:txBody>
          <a:bodyPr anchor="b"/>
          <a:lstStyle>
            <a:lvl1pPr>
              <a:defRPr>
                <a:latin typeface="Univers Condensed" panose="020B0506020202050204" pitchFamily="34" charset="0"/>
                <a:ea typeface="Roboto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65D1D7B4-E242-C142-8F5F-F3301CC0249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52497" y="1962386"/>
            <a:ext cx="5760000" cy="3981214"/>
          </a:xfrm>
        </p:spPr>
        <p:txBody>
          <a:bodyPr/>
          <a:lstStyle>
            <a:lvl1pPr marL="360000" indent="-360000">
              <a:buClr>
                <a:srgbClr val="C99700"/>
              </a:buClr>
              <a:buSzPct val="80000"/>
              <a:buFont typeface="Wingdings 3" panose="05040102010807070707" pitchFamily="18" charset="2"/>
              <a:buChar char=""/>
              <a:defRPr>
                <a:latin typeface="Univers Condensed" panose="020B0506020202050204" pitchFamily="34" charset="0"/>
                <a:ea typeface="Roboto" panose="02000000000000000000" pitchFamily="2" charset="0"/>
              </a:defRPr>
            </a:lvl1pPr>
            <a:lvl2pPr marL="685800" indent="-228600">
              <a:buClr>
                <a:schemeClr val="tx2"/>
              </a:buClr>
              <a:buFont typeface="Arial" panose="020B0604020202020204" pitchFamily="34" charset="0"/>
              <a:buChar char="•"/>
              <a:defRPr>
                <a:latin typeface="Univers Condensed" panose="020B0506020202050204" pitchFamily="34" charset="0"/>
                <a:ea typeface="Roboto" panose="02000000000000000000" pitchFamily="2" charset="0"/>
              </a:defRPr>
            </a:lvl2pPr>
            <a:lvl3pPr>
              <a:buClr>
                <a:schemeClr val="tx2"/>
              </a:buClr>
              <a:buFont typeface="Arial" panose="020B0604020202020204" pitchFamily="34" charset="0"/>
              <a:buChar char="•"/>
              <a:defRPr>
                <a:latin typeface="Univers Condensed" panose="020B0506020202050204" pitchFamily="34" charset="0"/>
                <a:ea typeface="Roboto" panose="02000000000000000000" pitchFamily="2" charset="0"/>
              </a:defRPr>
            </a:lvl3pPr>
            <a:lvl4pPr marL="1600200" indent="-228600">
              <a:buClr>
                <a:schemeClr val="tx2"/>
              </a:buClr>
              <a:buFont typeface="Arial" panose="020B0604020202020204" pitchFamily="34" charset="0"/>
              <a:buChar char="•"/>
              <a:defRPr>
                <a:latin typeface="Univers Condensed" panose="020B0506020202050204" pitchFamily="34" charset="0"/>
                <a:ea typeface="Roboto" panose="02000000000000000000" pitchFamily="2" charset="0"/>
              </a:defRPr>
            </a:lvl4pPr>
            <a:lvl5pPr marL="2057400" indent="-228600">
              <a:buClr>
                <a:schemeClr val="tx2"/>
              </a:buClr>
              <a:buFont typeface="Arial" panose="020B0604020202020204" pitchFamily="34" charset="0"/>
              <a:buChar char="•"/>
              <a:defRPr>
                <a:latin typeface="Univers Condensed" panose="020B0506020202050204" pitchFamily="34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Picture Placeholder 4">
            <a:extLst>
              <a:ext uri="{FF2B5EF4-FFF2-40B4-BE49-F238E27FC236}">
                <a16:creationId xmlns:a16="http://schemas.microsoft.com/office/drawing/2014/main" id="{04FCC643-718F-7645-8F8D-0BFC94D0506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159502" y="0"/>
            <a:ext cx="2483404" cy="3191425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b="0" i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9" name="Picture Placeholder 4">
            <a:extLst>
              <a:ext uri="{FF2B5EF4-FFF2-40B4-BE49-F238E27FC236}">
                <a16:creationId xmlns:a16="http://schemas.microsoft.com/office/drawing/2014/main" id="{41C31617-CC11-4C42-B6D0-164DF6AFBF4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713630" y="0"/>
            <a:ext cx="2483404" cy="3191425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b="0" i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6" name="Picture Placeholder 4">
            <a:extLst>
              <a:ext uri="{FF2B5EF4-FFF2-40B4-BE49-F238E27FC236}">
                <a16:creationId xmlns:a16="http://schemas.microsoft.com/office/drawing/2014/main" id="{3E5CE386-BEFE-FE49-A675-D93BEDF680B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159502" y="3260862"/>
            <a:ext cx="5032499" cy="2860972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b="0" i="0">
                <a:solidFill>
                  <a:schemeClr val="accent3"/>
                </a:solidFill>
                <a:latin typeface="Univers Condensed" panose="020B050602020205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 Click icon to add picture </a:t>
            </a:r>
          </a:p>
        </p:txBody>
      </p:sp>
      <p:sp>
        <p:nvSpPr>
          <p:cNvPr id="2" name="Rectangle 10">
            <a:extLst>
              <a:ext uri="{FF2B5EF4-FFF2-40B4-BE49-F238E27FC236}">
                <a16:creationId xmlns:a16="http://schemas.microsoft.com/office/drawing/2014/main" id="{7DB91F04-B451-B2FB-E71B-B165E9804449}"/>
              </a:ext>
            </a:extLst>
          </p:cNvPr>
          <p:cNvSpPr/>
          <p:nvPr userDrawn="1"/>
        </p:nvSpPr>
        <p:spPr>
          <a:xfrm>
            <a:off x="0" y="6121834"/>
            <a:ext cx="12192000" cy="738602"/>
          </a:xfrm>
          <a:prstGeom prst="rect">
            <a:avLst/>
          </a:prstGeom>
          <a:solidFill>
            <a:srgbClr val="D5A6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Arial" panose="020B0604020202020204" pitchFamily="34" charset="0"/>
            </a:endParaRP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DC10D606-3B8E-FD0A-0CB1-C4843314FB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775594" y="6287847"/>
            <a:ext cx="74099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0">
                <a:solidFill>
                  <a:schemeClr val="bg1"/>
                </a:solidFill>
                <a:latin typeface="Univers Condensed" panose="020B0506020202050204" pitchFamily="34" charset="0"/>
              </a:defRPr>
            </a:lvl1pPr>
          </a:lstStyle>
          <a:p>
            <a:r>
              <a:rPr lang="en-US" dirty="0"/>
              <a:t>View &gt;&gt; Header and Footer &gt;&gt; Add Unit Name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85D92355-FAB6-F7F9-4F02-6815F787E73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-3309" r="71698"/>
          <a:stretch>
            <a:fillRect/>
          </a:stretch>
        </p:blipFill>
        <p:spPr>
          <a:xfrm>
            <a:off x="189381" y="6247437"/>
            <a:ext cx="473413" cy="457195"/>
          </a:xfrm>
          <a:prstGeom prst="rect">
            <a:avLst/>
          </a:prstGeom>
        </p:spPr>
      </p:pic>
      <p:cxnSp>
        <p:nvCxnSpPr>
          <p:cNvPr id="5" name="Straight Connector 23">
            <a:extLst>
              <a:ext uri="{FF2B5EF4-FFF2-40B4-BE49-F238E27FC236}">
                <a16:creationId xmlns:a16="http://schemas.microsoft.com/office/drawing/2014/main" id="{7C9ACE65-9638-FABE-CCB5-085872AF6859}"/>
              </a:ext>
            </a:extLst>
          </p:cNvPr>
          <p:cNvCxnSpPr>
            <a:cxnSpLocks/>
          </p:cNvCxnSpPr>
          <p:nvPr userDrawn="1"/>
        </p:nvCxnSpPr>
        <p:spPr>
          <a:xfrm>
            <a:off x="952498" y="1734419"/>
            <a:ext cx="1008000" cy="0"/>
          </a:xfrm>
          <a:prstGeom prst="line">
            <a:avLst/>
          </a:prstGeom>
          <a:ln w="63500">
            <a:solidFill>
              <a:srgbClr val="D5A61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ástupný symbol pro číslo snímku 3">
            <a:extLst>
              <a:ext uri="{FF2B5EF4-FFF2-40B4-BE49-F238E27FC236}">
                <a16:creationId xmlns:a16="http://schemas.microsoft.com/office/drawing/2014/main" id="{4DF15E3E-78FC-29D5-EE46-DA850B4975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4494" y="6289200"/>
            <a:ext cx="606828" cy="363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bg1"/>
                </a:solidFill>
                <a:latin typeface="Univers Condensed" panose="020F0502020204030204" pitchFamily="34" charset="0"/>
              </a:defRPr>
            </a:lvl1pPr>
          </a:lstStyle>
          <a:p>
            <a:fld id="{5C876806-9B0C-44E4-86A4-4E4621F5F877}" type="slidenum">
              <a:rPr lang="cs-CZ" smtClean="0"/>
              <a:pPr/>
              <a:t>‹#›</a:t>
            </a:fld>
            <a:endParaRPr lang="cs-CZ" dirty="0">
              <a:latin typeface="Univers Condensed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00868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44">
          <p15:clr>
            <a:srgbClr val="FBAE40"/>
          </p15:clr>
        </p15:guide>
        <p15:guide id="2" pos="3926">
          <p15:clr>
            <a:srgbClr val="FBAE40"/>
          </p15:clr>
        </p15:guide>
        <p15:guide id="3" pos="600">
          <p15:clr>
            <a:srgbClr val="FBAE40"/>
          </p15:clr>
        </p15:guide>
        <p15:guide id="4" orient="horz" pos="240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5D47C82-65E8-6F4A-93F5-B60D5D90F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9611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cs-CZ" dirty="0"/>
              <a:t>Czech Logo Set </a:t>
            </a:r>
            <a:r>
              <a:rPr lang="cs-CZ" dirty="0" err="1"/>
              <a:t>of</a:t>
            </a:r>
            <a:r>
              <a:rPr lang="cs-CZ" dirty="0"/>
              <a:t> </a:t>
            </a:r>
            <a:r>
              <a:rPr lang="cs-CZ" dirty="0" err="1"/>
              <a:t>Slides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D0A12C-E82E-3F40-8F2F-F914F24F0B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84E845BC-3C19-7C65-C811-073FD8E993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C876806-9B0C-44E4-86A4-4E4621F5F8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586934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  <p:sldLayoutId id="2147483792" r:id="rId2"/>
    <p:sldLayoutId id="2147483793" r:id="rId3"/>
    <p:sldLayoutId id="2147483781" r:id="rId4"/>
    <p:sldLayoutId id="2147483782" r:id="rId5"/>
    <p:sldLayoutId id="2147483794" r:id="rId6"/>
    <p:sldLayoutId id="2147483795" r:id="rId7"/>
    <p:sldLayoutId id="2147483796" r:id="rId8"/>
    <p:sldLayoutId id="2147483786" r:id="rId9"/>
    <p:sldLayoutId id="2147483787" r:id="rId10"/>
    <p:sldLayoutId id="2147483788" r:id="rId11"/>
    <p:sldLayoutId id="2147483789" r:id="rId12"/>
    <p:sldLayoutId id="2147483790" r:id="rId13"/>
    <p:sldLayoutId id="2147483797" r:id="rId14"/>
    <p:sldLayoutId id="2147483798" r:id="rId15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Univers Condensed" panose="020B0506020202050204" pitchFamily="34" charset="0"/>
          <a:ea typeface="Roboto" panose="02000000000000000000" pitchFamily="2" charset="0"/>
          <a:cs typeface="Arial" panose="020B0604020202020204" pitchFamily="34" charset="0"/>
        </a:defRPr>
      </a:lvl1pPr>
    </p:titleStyle>
    <p:bodyStyle>
      <a:lvl1pPr marL="360000" indent="-360000" algn="l" defTabSz="914400" rtl="0" eaLnBrk="1" latinLnBrk="0" hangingPunct="1">
        <a:lnSpc>
          <a:spcPct val="10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Univers Condensed" panose="020B0506020202050204" pitchFamily="34" charset="0"/>
          <a:ea typeface="Roboto" panose="02000000000000000000" pitchFamily="2" charset="0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Roboto" panose="02000000000000000000" pitchFamily="2" charset="0"/>
        <a:buChar char="–"/>
        <a:defRPr sz="2400" kern="1200">
          <a:solidFill>
            <a:schemeClr val="tx1"/>
          </a:solidFill>
          <a:latin typeface="Univers Condensed" panose="020B0506020202050204" pitchFamily="34" charset="0"/>
          <a:ea typeface="Roboto" panose="02000000000000000000" pitchFamily="2" charset="0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Univers Condensed" panose="020B0506020202050204" pitchFamily="34" charset="0"/>
          <a:ea typeface="Roboto" panose="02000000000000000000" pitchFamily="2" charset="0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‒"/>
        <a:defRPr sz="1800" kern="1200">
          <a:solidFill>
            <a:schemeClr val="tx1"/>
          </a:solidFill>
          <a:latin typeface="Univers Condensed" panose="020B0506020202050204" pitchFamily="34" charset="0"/>
          <a:ea typeface="Roboto" panose="02000000000000000000" pitchFamily="2" charset="0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Univers Condensed" panose="020B0506020202050204" pitchFamily="34" charset="0"/>
          <a:ea typeface="Roboto" panose="02000000000000000000" pitchFamily="2" charset="0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7" Type="http://schemas.openxmlformats.org/officeDocument/2006/relationships/image" Target="../media/image16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5.png"/><Relationship Id="rId5" Type="http://schemas.openxmlformats.org/officeDocument/2006/relationships/image" Target="../media/image14.jpeg"/><Relationship Id="rId4" Type="http://schemas.openxmlformats.org/officeDocument/2006/relationships/image" Target="../media/image13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1.jpg"/><Relationship Id="rId5" Type="http://schemas.openxmlformats.org/officeDocument/2006/relationships/image" Target="../media/image20.jpg"/><Relationship Id="rId10" Type="http://schemas.openxmlformats.org/officeDocument/2006/relationships/image" Target="../media/image25.jpg"/><Relationship Id="rId4" Type="http://schemas.openxmlformats.org/officeDocument/2006/relationships/image" Target="../media/image19.jpg"/><Relationship Id="rId9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8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90B597-F5C9-94B9-4369-1294F7B3F6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C8F50DB-C02B-EBBD-3157-285B84A1EA0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>
                <a:latin typeface="Univers Condensed" panose="020B0506020202050204" pitchFamily="34" charset="0"/>
              </a:rPr>
              <a:t>Vítejte na </a:t>
            </a:r>
            <a:r>
              <a:rPr lang="cs-CZ" dirty="0" err="1">
                <a:latin typeface="Univers Condensed" panose="020B0506020202050204" pitchFamily="34" charset="0"/>
              </a:rPr>
              <a:t>FAVce</a:t>
            </a:r>
            <a:endParaRPr lang="en-US" dirty="0">
              <a:latin typeface="Univers Condensed" panose="020B0506020202050204" pitchFamily="34" charset="0"/>
            </a:endParaRPr>
          </a:p>
        </p:txBody>
      </p:sp>
      <p:sp>
        <p:nvSpPr>
          <p:cNvPr id="13" name="Subtitle 3">
            <a:extLst>
              <a:ext uri="{FF2B5EF4-FFF2-40B4-BE49-F238E27FC236}">
                <a16:creationId xmlns:a16="http://schemas.microsoft.com/office/drawing/2014/main" id="{54D5C803-6F7E-A0E7-65C8-26C7DEA4ED5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Západočeská univerzita v Plzni</a:t>
            </a:r>
            <a:endParaRPr lang="en-US" dirty="0"/>
          </a:p>
        </p:txBody>
      </p:sp>
      <p:pic>
        <p:nvPicPr>
          <p:cNvPr id="20" name="Picture Placeholder 19">
            <a:extLst>
              <a:ext uri="{FF2B5EF4-FFF2-40B4-BE49-F238E27FC236}">
                <a16:creationId xmlns:a16="http://schemas.microsoft.com/office/drawing/2014/main" id="{ABE06F59-A064-6137-EB94-7FFF095EE116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28918" r="26160" b="2757"/>
          <a:stretch>
            <a:fillRect/>
          </a:stretch>
        </p:blipFill>
        <p:spPr>
          <a:xfrm>
            <a:off x="7624118" y="0"/>
            <a:ext cx="4567882" cy="6858000"/>
          </a:xfrm>
        </p:spPr>
      </p:pic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ADC765FB-1044-C635-A08E-6FF8491846A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cs-CZ" dirty="0">
                <a:latin typeface="Univers Condensed" panose="020B0506020202050204" pitchFamily="34" charset="0"/>
              </a:rPr>
              <a:t>Ing. Martin Úbl</a:t>
            </a:r>
          </a:p>
          <a:p>
            <a:r>
              <a:rPr lang="cs-CZ" dirty="0">
                <a:latin typeface="Univers Condensed" panose="020B0506020202050204" pitchFamily="34" charset="0"/>
              </a:rPr>
              <a:t>10. Duben 2026</a:t>
            </a:r>
            <a:endParaRPr lang="en-US" dirty="0">
              <a:latin typeface="Univers Condensed" panose="020B05060202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04554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C28D23-3DFD-10EC-30A3-3DB4395DA7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F4BF35D5-5E35-2F34-6848-09AD00792E9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Presentation Tools and Assets</a:t>
            </a:r>
          </a:p>
        </p:txBody>
      </p:sp>
      <p:sp>
        <p:nvSpPr>
          <p:cNvPr id="2" name="Zástupný text 1">
            <a:extLst>
              <a:ext uri="{FF2B5EF4-FFF2-40B4-BE49-F238E27FC236}">
                <a16:creationId xmlns:a16="http://schemas.microsoft.com/office/drawing/2014/main" id="{57781906-5E61-8B29-291B-1249CF1F0A6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cs-CZ" dirty="0" err="1"/>
              <a:t>Subtitle</a:t>
            </a:r>
            <a:r>
              <a:rPr lang="cs-CZ" dirty="0"/>
              <a:t> </a:t>
            </a:r>
            <a:r>
              <a:rPr lang="cs-CZ" dirty="0" err="1"/>
              <a:t>if</a:t>
            </a:r>
            <a:r>
              <a:rPr lang="cs-CZ" dirty="0"/>
              <a:t> </a:t>
            </a:r>
            <a:r>
              <a:rPr lang="cs-CZ" dirty="0" err="1"/>
              <a:t>needed</a:t>
            </a:r>
            <a:r>
              <a:rPr lang="cs-CZ" dirty="0"/>
              <a:t>…</a:t>
            </a:r>
          </a:p>
          <a:p>
            <a:endParaRPr lang="cs-CZ" dirty="0"/>
          </a:p>
        </p:txBody>
      </p:sp>
      <p:sp>
        <p:nvSpPr>
          <p:cNvPr id="6" name="Nadpis 5">
            <a:extLst>
              <a:ext uri="{FF2B5EF4-FFF2-40B4-BE49-F238E27FC236}">
                <a16:creationId xmlns:a16="http://schemas.microsoft.com/office/drawing/2014/main" id="{B5F90983-00A2-BEB1-674F-31D1980CB8D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8D247C3-5F86-8C56-843B-731A59E970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17173" y="0"/>
            <a:ext cx="1712421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95044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22DB41-A852-0D86-1F96-699D58431B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8BE0540D-3048-677E-93E5-EDE96C42E41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Presentation Tools and Assets</a:t>
            </a:r>
          </a:p>
        </p:txBody>
      </p:sp>
      <p:sp>
        <p:nvSpPr>
          <p:cNvPr id="2" name="Zástupný text 1">
            <a:extLst>
              <a:ext uri="{FF2B5EF4-FFF2-40B4-BE49-F238E27FC236}">
                <a16:creationId xmlns:a16="http://schemas.microsoft.com/office/drawing/2014/main" id="{A6F94753-DF34-8BE6-2758-FD03538F0A6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cs-CZ" dirty="0" err="1"/>
              <a:t>Subtitle</a:t>
            </a:r>
            <a:r>
              <a:rPr lang="cs-CZ" dirty="0"/>
              <a:t> </a:t>
            </a:r>
            <a:r>
              <a:rPr lang="cs-CZ" dirty="0" err="1"/>
              <a:t>if</a:t>
            </a:r>
            <a:r>
              <a:rPr lang="cs-CZ" dirty="0"/>
              <a:t> </a:t>
            </a:r>
            <a:r>
              <a:rPr lang="cs-CZ" dirty="0" err="1"/>
              <a:t>needed</a:t>
            </a:r>
            <a:r>
              <a:rPr lang="cs-CZ" dirty="0"/>
              <a:t>…</a:t>
            </a:r>
          </a:p>
          <a:p>
            <a:endParaRPr lang="cs-CZ" dirty="0"/>
          </a:p>
        </p:txBody>
      </p:sp>
      <p:sp>
        <p:nvSpPr>
          <p:cNvPr id="6" name="Nadpis 5">
            <a:extLst>
              <a:ext uri="{FF2B5EF4-FFF2-40B4-BE49-F238E27FC236}">
                <a16:creationId xmlns:a16="http://schemas.microsoft.com/office/drawing/2014/main" id="{CD2E3A4D-0419-1353-2876-88D0DF0437B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9EBCCE7B-8745-90FC-0429-A0C2334A41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072055"/>
            <a:ext cx="12192000" cy="7930055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235B592D-7333-55C5-2588-D89D8F27C4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2266309"/>
            <a:ext cx="2600688" cy="4591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965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8D6483-47D7-8CD8-FE36-444D891A0F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11FF67F-CB4B-29BA-7A65-770B5D43038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Co u nás děláme?</a:t>
            </a:r>
            <a:endParaRPr lang="en-US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F7C10116-DB7A-4DF0-EA5F-6732C855FC6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/>
              <a:t>Výuka, věda, výzkum</a:t>
            </a:r>
            <a:endParaRPr lang="en-US" dirty="0"/>
          </a:p>
        </p:txBody>
      </p:sp>
      <p:sp>
        <p:nvSpPr>
          <p:cNvPr id="6" name="Zástupný text 5">
            <a:extLst>
              <a:ext uri="{FF2B5EF4-FFF2-40B4-BE49-F238E27FC236}">
                <a16:creationId xmlns:a16="http://schemas.microsoft.com/office/drawing/2014/main" id="{8B493FA9-9D5C-581E-A7FD-516619958B4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10695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B2AE1E-B6E5-EF14-BC1F-7F61408936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98F46F2-0C86-2BC6-43DC-CE8E0498B2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Univers Condensed" panose="020B0506020202050204" pitchFamily="34" charset="0"/>
              </a:rPr>
              <a:t>Katedry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3857E4C6-FF07-7034-A250-8487949E3492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cs-CZ" dirty="0">
                <a:latin typeface="Univers Condensed" panose="020B0506020202050204" pitchFamily="34" charset="0"/>
              </a:rPr>
              <a:t>Katedra fyziky (KFY)</a:t>
            </a:r>
          </a:p>
          <a:p>
            <a:r>
              <a:rPr lang="cs-CZ" dirty="0">
                <a:latin typeface="Univers Condensed" panose="020B0506020202050204" pitchFamily="34" charset="0"/>
              </a:rPr>
              <a:t>Katedra </a:t>
            </a:r>
            <a:r>
              <a:rPr lang="cs-CZ" dirty="0" err="1">
                <a:latin typeface="Univers Condensed" panose="020B0506020202050204" pitchFamily="34" charset="0"/>
              </a:rPr>
              <a:t>geomatiky</a:t>
            </a:r>
            <a:r>
              <a:rPr lang="cs-CZ" dirty="0">
                <a:latin typeface="Univers Condensed" panose="020B0506020202050204" pitchFamily="34" charset="0"/>
              </a:rPr>
              <a:t> (KGM)</a:t>
            </a:r>
          </a:p>
          <a:p>
            <a:r>
              <a:rPr lang="cs-CZ" dirty="0">
                <a:latin typeface="Univers Condensed" panose="020B0506020202050204" pitchFamily="34" charset="0"/>
              </a:rPr>
              <a:t>Katedra informatiky a výpočetní techniky (KIV)</a:t>
            </a:r>
          </a:p>
          <a:p>
            <a:r>
              <a:rPr lang="cs-CZ" dirty="0">
                <a:latin typeface="Univers Condensed" panose="020B0506020202050204" pitchFamily="34" charset="0"/>
              </a:rPr>
              <a:t>Katedra kybernetiky (KKY)</a:t>
            </a:r>
          </a:p>
          <a:p>
            <a:r>
              <a:rPr lang="cs-CZ" dirty="0">
                <a:latin typeface="Univers Condensed" panose="020B0506020202050204" pitchFamily="34" charset="0"/>
              </a:rPr>
              <a:t>Katedra matematiky (KMA)</a:t>
            </a:r>
          </a:p>
          <a:p>
            <a:r>
              <a:rPr lang="cs-CZ" dirty="0">
                <a:latin typeface="Univers Condensed" panose="020B0506020202050204" pitchFamily="34" charset="0"/>
              </a:rPr>
              <a:t>Katedra mechaniky (KME)</a:t>
            </a:r>
            <a:endParaRPr lang="en-US" dirty="0">
              <a:latin typeface="Univers Condensed" panose="020B0506020202050204" pitchFamily="34" charset="0"/>
            </a:endParaRPr>
          </a:p>
          <a:p>
            <a:endParaRPr lang="cs-CZ" dirty="0">
              <a:latin typeface="Univers Condensed" panose="020B0506020202050204" pitchFamily="34" charset="0"/>
            </a:endParaRPr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9BDEC9F3-6D05-29F0-D69C-A54660CC29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cs-CZ" dirty="0"/>
              <a:t>Co u nás děláme?</a:t>
            </a:r>
            <a:endParaRPr lang="en-US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C3419702-65D0-A250-891C-E497C90542C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9230051" y="3289408"/>
            <a:ext cx="1881835" cy="1881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8653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35A559-243D-C4D4-4E04-A25B6B8DAC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187383E-B4A8-6A90-F0EB-D6FB4035E9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Univers Condensed" panose="020B0506020202050204" pitchFamily="34" charset="0"/>
              </a:rPr>
              <a:t>Bakalářské studijní programy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9E2CB677-4D19-24E4-CCE7-B6F9AC77142B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335163" y="2047529"/>
            <a:ext cx="6880862" cy="497643"/>
          </a:xfrm>
        </p:spPr>
        <p:txBody>
          <a:bodyPr/>
          <a:lstStyle/>
          <a:p>
            <a:pPr marL="0" indent="0">
              <a:buNone/>
            </a:pPr>
            <a:r>
              <a:rPr lang="cs-CZ" dirty="0">
                <a:latin typeface="Univers Condensed" panose="020B0506020202050204" pitchFamily="34" charset="0"/>
              </a:rPr>
              <a:t>Matematika</a:t>
            </a:r>
            <a:r>
              <a:rPr lang="cs-CZ" dirty="0"/>
              <a:t> a její aplikace</a:t>
            </a:r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D87619F4-1281-78A4-339B-3EC62D04B7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cs-CZ" dirty="0"/>
              <a:t>Co u nás děláme?</a:t>
            </a:r>
            <a:endParaRPr lang="en-US" dirty="0"/>
          </a:p>
        </p:txBody>
      </p:sp>
      <p:sp>
        <p:nvSpPr>
          <p:cNvPr id="5" name="Zástupný obsah 3">
            <a:extLst>
              <a:ext uri="{FF2B5EF4-FFF2-40B4-BE49-F238E27FC236}">
                <a16:creationId xmlns:a16="http://schemas.microsoft.com/office/drawing/2014/main" id="{89A7875A-5FF2-B28F-7140-B82FC969BDC2}"/>
              </a:ext>
            </a:extLst>
          </p:cNvPr>
          <p:cNvSpPr txBox="1">
            <a:spLocks/>
          </p:cNvSpPr>
          <p:nvPr/>
        </p:nvSpPr>
        <p:spPr>
          <a:xfrm>
            <a:off x="1135379" y="3254743"/>
            <a:ext cx="4269741" cy="49764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360000" indent="-3600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C99700"/>
              </a:buClr>
              <a:buSzPct val="80000"/>
              <a:buFont typeface="Wingdings 3" panose="05040102010807070707" pitchFamily="18" charset="2"/>
              <a:buChar char="u"/>
              <a:defRPr sz="2800" kern="1200">
                <a:solidFill>
                  <a:schemeClr val="tx1"/>
                </a:solidFill>
                <a:latin typeface="Arial Narrow" panose="020B060602020203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 Narrow" panose="020B060602020203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 Narrow" panose="020B060602020203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 Narrow" panose="020B060602020203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 Narrow" panose="020B060602020203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panose="05040102010807070707" pitchFamily="18" charset="2"/>
              <a:buNone/>
            </a:pPr>
            <a:r>
              <a:rPr lang="cs-CZ" dirty="0">
                <a:latin typeface="Univers Condensed" panose="020B0506020202050204" pitchFamily="34" charset="0"/>
              </a:rPr>
              <a:t>Matematika</a:t>
            </a:r>
            <a:r>
              <a:rPr lang="cs-CZ" dirty="0"/>
              <a:t> a finanční studia</a:t>
            </a:r>
          </a:p>
        </p:txBody>
      </p:sp>
      <p:sp>
        <p:nvSpPr>
          <p:cNvPr id="6" name="Zástupný obsah 3">
            <a:extLst>
              <a:ext uri="{FF2B5EF4-FFF2-40B4-BE49-F238E27FC236}">
                <a16:creationId xmlns:a16="http://schemas.microsoft.com/office/drawing/2014/main" id="{9C55B2E9-B380-2091-3696-7213DA34CA0E}"/>
              </a:ext>
            </a:extLst>
          </p:cNvPr>
          <p:cNvSpPr txBox="1">
            <a:spLocks/>
          </p:cNvSpPr>
          <p:nvPr/>
        </p:nvSpPr>
        <p:spPr>
          <a:xfrm>
            <a:off x="8968740" y="2367999"/>
            <a:ext cx="2085341" cy="49764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360000" indent="-3600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C99700"/>
              </a:buClr>
              <a:buSzPct val="80000"/>
              <a:buFont typeface="Wingdings 3" panose="05040102010807070707" pitchFamily="18" charset="2"/>
              <a:buChar char="u"/>
              <a:defRPr sz="2800" kern="1200">
                <a:solidFill>
                  <a:schemeClr val="tx1"/>
                </a:solidFill>
                <a:latin typeface="Arial Narrow" panose="020B060602020203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 Narrow" panose="020B060602020203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 Narrow" panose="020B060602020203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 Narrow" panose="020B060602020203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 Narrow" panose="020B060602020203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panose="05040102010807070707" pitchFamily="18" charset="2"/>
              <a:buNone/>
            </a:pPr>
            <a:r>
              <a:rPr lang="cs-CZ" dirty="0">
                <a:latin typeface="Univers Condensed" panose="020B0506020202050204" pitchFamily="34" charset="0"/>
              </a:rPr>
              <a:t>Informatika</a:t>
            </a:r>
          </a:p>
        </p:txBody>
      </p:sp>
      <p:sp>
        <p:nvSpPr>
          <p:cNvPr id="7" name="Zástupný obsah 3">
            <a:extLst>
              <a:ext uri="{FF2B5EF4-FFF2-40B4-BE49-F238E27FC236}">
                <a16:creationId xmlns:a16="http://schemas.microsoft.com/office/drawing/2014/main" id="{2F960FBC-EED6-6860-87B0-ECCB609EDFD0}"/>
              </a:ext>
            </a:extLst>
          </p:cNvPr>
          <p:cNvSpPr txBox="1">
            <a:spLocks/>
          </p:cNvSpPr>
          <p:nvPr/>
        </p:nvSpPr>
        <p:spPr>
          <a:xfrm>
            <a:off x="3286757" y="3921048"/>
            <a:ext cx="3540763" cy="49764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360000" indent="-3600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C99700"/>
              </a:buClr>
              <a:buSzPct val="80000"/>
              <a:buFont typeface="Wingdings 3" panose="05040102010807070707" pitchFamily="18" charset="2"/>
              <a:buChar char="u"/>
              <a:defRPr sz="2800" kern="1200">
                <a:solidFill>
                  <a:schemeClr val="tx1"/>
                </a:solidFill>
                <a:latin typeface="Arial Narrow" panose="020B060602020203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 Narrow" panose="020B060602020203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 Narrow" panose="020B060602020203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 Narrow" panose="020B060602020203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 Narrow" panose="020B060602020203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panose="05040102010807070707" pitchFamily="18" charset="2"/>
              <a:buNone/>
            </a:pPr>
            <a:r>
              <a:rPr lang="cs-CZ" dirty="0"/>
              <a:t>Softwarové </a:t>
            </a:r>
            <a:r>
              <a:rPr lang="cs-CZ" dirty="0">
                <a:latin typeface="Univers Condensed" panose="020B0506020202050204" pitchFamily="34" charset="0"/>
              </a:rPr>
              <a:t>inženýrství</a:t>
            </a:r>
          </a:p>
        </p:txBody>
      </p:sp>
      <p:sp>
        <p:nvSpPr>
          <p:cNvPr id="8" name="Zástupný obsah 3">
            <a:extLst>
              <a:ext uri="{FF2B5EF4-FFF2-40B4-BE49-F238E27FC236}">
                <a16:creationId xmlns:a16="http://schemas.microsoft.com/office/drawing/2014/main" id="{3620EFEF-89FA-12F5-0DF6-ED8571B86FD9}"/>
              </a:ext>
            </a:extLst>
          </p:cNvPr>
          <p:cNvSpPr txBox="1">
            <a:spLocks/>
          </p:cNvSpPr>
          <p:nvPr/>
        </p:nvSpPr>
        <p:spPr>
          <a:xfrm>
            <a:off x="4606288" y="2439309"/>
            <a:ext cx="2979421" cy="49764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360000" indent="-3600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C99700"/>
              </a:buClr>
              <a:buSzPct val="80000"/>
              <a:buFont typeface="Wingdings 3" panose="05040102010807070707" pitchFamily="18" charset="2"/>
              <a:buChar char="u"/>
              <a:defRPr sz="2800" kern="1200">
                <a:solidFill>
                  <a:schemeClr val="tx1"/>
                </a:solidFill>
                <a:latin typeface="Arial Narrow" panose="020B060602020203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 Narrow" panose="020B060602020203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 Narrow" panose="020B060602020203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 Narrow" panose="020B060602020203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 Narrow" panose="020B060602020203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panose="05040102010807070707" pitchFamily="18" charset="2"/>
              <a:buNone/>
            </a:pPr>
            <a:r>
              <a:rPr lang="cs-CZ" dirty="0">
                <a:latin typeface="Univers Condensed" panose="020B0506020202050204" pitchFamily="34" charset="0"/>
              </a:rPr>
              <a:t>Informační</a:t>
            </a:r>
            <a:r>
              <a:rPr lang="cs-CZ" dirty="0"/>
              <a:t> systémy</a:t>
            </a:r>
          </a:p>
        </p:txBody>
      </p:sp>
      <p:sp>
        <p:nvSpPr>
          <p:cNvPr id="9" name="Zástupný obsah 3">
            <a:extLst>
              <a:ext uri="{FF2B5EF4-FFF2-40B4-BE49-F238E27FC236}">
                <a16:creationId xmlns:a16="http://schemas.microsoft.com/office/drawing/2014/main" id="{4DF68F3A-A039-C1A7-2064-344EACFD963F}"/>
              </a:ext>
            </a:extLst>
          </p:cNvPr>
          <p:cNvSpPr txBox="1">
            <a:spLocks/>
          </p:cNvSpPr>
          <p:nvPr/>
        </p:nvSpPr>
        <p:spPr>
          <a:xfrm>
            <a:off x="3286757" y="4895706"/>
            <a:ext cx="6880862" cy="49764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360000" indent="-3600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C99700"/>
              </a:buClr>
              <a:buSzPct val="80000"/>
              <a:buFont typeface="Wingdings 3" panose="05040102010807070707" pitchFamily="18" charset="2"/>
              <a:buChar char="u"/>
              <a:defRPr sz="2800" kern="1200">
                <a:solidFill>
                  <a:schemeClr val="tx1"/>
                </a:solidFill>
                <a:latin typeface="Arial Narrow" panose="020B060602020203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 Narrow" panose="020B060602020203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 Narrow" panose="020B060602020203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 Narrow" panose="020B060602020203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 Narrow" panose="020B060602020203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panose="05040102010807070707" pitchFamily="18" charset="2"/>
              <a:buNone/>
            </a:pPr>
            <a:r>
              <a:rPr lang="cs-CZ" sz="2600" dirty="0">
                <a:latin typeface="Univers Condensed" panose="020B0506020202050204" pitchFamily="34" charset="0"/>
              </a:rPr>
              <a:t>Kybernetika</a:t>
            </a:r>
            <a:r>
              <a:rPr lang="cs-CZ" dirty="0"/>
              <a:t> a řídicí technika</a:t>
            </a:r>
          </a:p>
        </p:txBody>
      </p:sp>
      <p:sp>
        <p:nvSpPr>
          <p:cNvPr id="10" name="Zástupný obsah 3">
            <a:extLst>
              <a:ext uri="{FF2B5EF4-FFF2-40B4-BE49-F238E27FC236}">
                <a16:creationId xmlns:a16="http://schemas.microsoft.com/office/drawing/2014/main" id="{3FB848F2-55E3-CDF3-7F2C-180B4A797D22}"/>
              </a:ext>
            </a:extLst>
          </p:cNvPr>
          <p:cNvSpPr txBox="1">
            <a:spLocks/>
          </p:cNvSpPr>
          <p:nvPr/>
        </p:nvSpPr>
        <p:spPr>
          <a:xfrm>
            <a:off x="6198868" y="3173422"/>
            <a:ext cx="6880862" cy="49764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360000" indent="-3600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C99700"/>
              </a:buClr>
              <a:buSzPct val="80000"/>
              <a:buFont typeface="Wingdings 3" panose="05040102010807070707" pitchFamily="18" charset="2"/>
              <a:buChar char="u"/>
              <a:defRPr sz="2800" kern="1200">
                <a:solidFill>
                  <a:schemeClr val="tx1"/>
                </a:solidFill>
                <a:latin typeface="Arial Narrow" panose="020B060602020203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 Narrow" panose="020B060602020203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 Narrow" panose="020B060602020203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 Narrow" panose="020B060602020203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 Narrow" panose="020B060602020203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panose="05040102010807070707" pitchFamily="18" charset="2"/>
              <a:buNone/>
            </a:pPr>
            <a:r>
              <a:rPr lang="cs-CZ" dirty="0">
                <a:latin typeface="Univers Condensed" panose="020B0506020202050204" pitchFamily="34" charset="0"/>
              </a:rPr>
              <a:t>Aplikovaná</a:t>
            </a:r>
            <a:r>
              <a:rPr lang="cs-CZ" dirty="0"/>
              <a:t> fyzika a fyzikální inženýrství</a:t>
            </a:r>
          </a:p>
        </p:txBody>
      </p:sp>
      <p:sp>
        <p:nvSpPr>
          <p:cNvPr id="11" name="Zástupný obsah 3">
            <a:extLst>
              <a:ext uri="{FF2B5EF4-FFF2-40B4-BE49-F238E27FC236}">
                <a16:creationId xmlns:a16="http://schemas.microsoft.com/office/drawing/2014/main" id="{BA7C37AB-0311-0A04-D40E-9FCD98DF1AF9}"/>
              </a:ext>
            </a:extLst>
          </p:cNvPr>
          <p:cNvSpPr txBox="1">
            <a:spLocks/>
          </p:cNvSpPr>
          <p:nvPr/>
        </p:nvSpPr>
        <p:spPr>
          <a:xfrm>
            <a:off x="4173219" y="1703646"/>
            <a:ext cx="6880862" cy="49764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360000" indent="-3600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C99700"/>
              </a:buClr>
              <a:buSzPct val="80000"/>
              <a:buFont typeface="Wingdings 3" panose="05040102010807070707" pitchFamily="18" charset="2"/>
              <a:buChar char="u"/>
              <a:defRPr sz="2800" kern="1200">
                <a:solidFill>
                  <a:schemeClr val="tx1"/>
                </a:solidFill>
                <a:latin typeface="Arial Narrow" panose="020B060602020203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 Narrow" panose="020B060602020203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 Narrow" panose="020B060602020203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 Narrow" panose="020B060602020203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 Narrow" panose="020B060602020203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panose="05040102010807070707" pitchFamily="18" charset="2"/>
              <a:buNone/>
            </a:pPr>
            <a:r>
              <a:rPr lang="cs-CZ" dirty="0">
                <a:latin typeface="Univers Condensed" panose="020B0506020202050204" pitchFamily="34" charset="0"/>
              </a:rPr>
              <a:t>Počítačové modelování v mechanice</a:t>
            </a:r>
          </a:p>
        </p:txBody>
      </p:sp>
      <p:sp>
        <p:nvSpPr>
          <p:cNvPr id="12" name="Zástupný obsah 3">
            <a:extLst>
              <a:ext uri="{FF2B5EF4-FFF2-40B4-BE49-F238E27FC236}">
                <a16:creationId xmlns:a16="http://schemas.microsoft.com/office/drawing/2014/main" id="{C69AC630-6182-7DBC-E8F7-75EF4C0079DE}"/>
              </a:ext>
            </a:extLst>
          </p:cNvPr>
          <p:cNvSpPr txBox="1">
            <a:spLocks/>
          </p:cNvSpPr>
          <p:nvPr/>
        </p:nvSpPr>
        <p:spPr>
          <a:xfrm>
            <a:off x="599706" y="4492707"/>
            <a:ext cx="2285734" cy="49764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360000" indent="-3600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C99700"/>
              </a:buClr>
              <a:buSzPct val="80000"/>
              <a:buFont typeface="Wingdings 3" panose="05040102010807070707" pitchFamily="18" charset="2"/>
              <a:buChar char="u"/>
              <a:defRPr sz="2800" kern="1200">
                <a:solidFill>
                  <a:schemeClr val="tx1"/>
                </a:solidFill>
                <a:latin typeface="Arial Narrow" panose="020B060602020203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 Narrow" panose="020B060602020203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 Narrow" panose="020B060602020203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 Narrow" panose="020B060602020203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 Narrow" panose="020B060602020203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panose="05040102010807070707" pitchFamily="18" charset="2"/>
              <a:buNone/>
            </a:pPr>
            <a:r>
              <a:rPr lang="cs-CZ" sz="2600" dirty="0" err="1">
                <a:latin typeface="Univers Condensed" panose="020B0506020202050204" pitchFamily="34" charset="0"/>
              </a:rPr>
              <a:t>Geomatika</a:t>
            </a:r>
            <a:endParaRPr lang="cs-CZ" sz="2600" dirty="0">
              <a:latin typeface="Univers Condensed" panose="020B0506020202050204" pitchFamily="34" charset="0"/>
            </a:endParaRPr>
          </a:p>
        </p:txBody>
      </p:sp>
      <p:sp>
        <p:nvSpPr>
          <p:cNvPr id="13" name="Zástupný obsah 3">
            <a:extLst>
              <a:ext uri="{FF2B5EF4-FFF2-40B4-BE49-F238E27FC236}">
                <a16:creationId xmlns:a16="http://schemas.microsoft.com/office/drawing/2014/main" id="{04A9E015-C336-B4E6-9F4B-E4AF3A091AA6}"/>
              </a:ext>
            </a:extLst>
          </p:cNvPr>
          <p:cNvSpPr txBox="1">
            <a:spLocks/>
          </p:cNvSpPr>
          <p:nvPr/>
        </p:nvSpPr>
        <p:spPr>
          <a:xfrm>
            <a:off x="6727188" y="4321974"/>
            <a:ext cx="5027932" cy="497643"/>
          </a:xfrm>
          <a:prstGeom prst="rect">
            <a:avLst/>
          </a:prstGeom>
        </p:spPr>
        <p:txBody>
          <a:bodyPr vert="horz" lIns="0" tIns="0" rIns="0" bIns="0" rtlCol="0">
            <a:normAutofit fontScale="92500"/>
          </a:bodyPr>
          <a:lstStyle>
            <a:lvl1pPr marL="360000" indent="-3600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C99700"/>
              </a:buClr>
              <a:buSzPct val="80000"/>
              <a:buFont typeface="Wingdings 3" panose="05040102010807070707" pitchFamily="18" charset="2"/>
              <a:buChar char="u"/>
              <a:defRPr sz="2800" kern="1200">
                <a:solidFill>
                  <a:schemeClr val="tx1"/>
                </a:solidFill>
                <a:latin typeface="Arial Narrow" panose="020B060602020203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 Narrow" panose="020B060602020203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 Narrow" panose="020B060602020203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 Narrow" panose="020B060602020203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 Narrow" panose="020B060602020203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panose="05040102010807070707" pitchFamily="18" charset="2"/>
              <a:buNone/>
            </a:pPr>
            <a:r>
              <a:rPr lang="cs-CZ" dirty="0">
                <a:latin typeface="Univers Condensed" panose="020B0506020202050204" pitchFamily="34" charset="0"/>
              </a:rPr>
              <a:t>Stavební</a:t>
            </a:r>
            <a:r>
              <a:rPr lang="cs-CZ" dirty="0"/>
              <a:t> inženýrství – pozemní stavby</a:t>
            </a:r>
          </a:p>
        </p:txBody>
      </p:sp>
    </p:spTree>
    <p:extLst>
      <p:ext uri="{BB962C8B-B14F-4D97-AF65-F5344CB8AC3E}">
        <p14:creationId xmlns:p14="http://schemas.microsoft.com/office/powerpoint/2010/main" val="42740553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28A71E-BE80-767D-E873-FC1E251F4B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10A6EEB-3B68-346C-7DAD-BE6BD7E07B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Univers Condensed" panose="020B0506020202050204" pitchFamily="34" charset="0"/>
              </a:rPr>
              <a:t>Věda a výzkum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3C8E3524-A299-B2A3-D275-03B688487664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cs-CZ" dirty="0">
                <a:latin typeface="Univers Condensed" panose="020B0506020202050204" pitchFamily="34" charset="0"/>
              </a:rPr>
              <a:t>Propojení vědy a výzkumu s výukou</a:t>
            </a:r>
          </a:p>
          <a:p>
            <a:pPr lvl="1"/>
            <a:r>
              <a:rPr lang="cs-CZ" dirty="0">
                <a:latin typeface="Univers Condensed" panose="020B0506020202050204" pitchFamily="34" charset="0"/>
              </a:rPr>
              <a:t>ve většině případů vás učí aktivní vědci</a:t>
            </a:r>
          </a:p>
          <a:p>
            <a:r>
              <a:rPr lang="cs-CZ" dirty="0">
                <a:latin typeface="Univers Condensed" panose="020B0506020202050204" pitchFamily="34" charset="0"/>
              </a:rPr>
              <a:t>Možnost se zapojit do výzkumu už během studia</a:t>
            </a:r>
          </a:p>
          <a:p>
            <a:pPr lvl="1"/>
            <a:r>
              <a:rPr lang="cs-CZ" dirty="0">
                <a:latin typeface="Univers Condensed" panose="020B0506020202050204" pitchFamily="34" charset="0"/>
              </a:rPr>
              <a:t>semestrální práce</a:t>
            </a:r>
          </a:p>
          <a:p>
            <a:pPr lvl="1"/>
            <a:r>
              <a:rPr lang="cs-CZ" dirty="0">
                <a:latin typeface="Univers Condensed" panose="020B0506020202050204" pitchFamily="34" charset="0"/>
              </a:rPr>
              <a:t>bakalářské a diplomové práce</a:t>
            </a:r>
          </a:p>
          <a:p>
            <a:pPr lvl="1"/>
            <a:r>
              <a:rPr lang="cs-CZ" dirty="0">
                <a:latin typeface="Univers Condensed" panose="020B0506020202050204" pitchFamily="34" charset="0"/>
              </a:rPr>
              <a:t>projekty za kredity</a:t>
            </a:r>
          </a:p>
          <a:p>
            <a:pPr lvl="1"/>
            <a:r>
              <a:rPr lang="cs-CZ" dirty="0">
                <a:latin typeface="Univers Condensed" panose="020B0506020202050204" pitchFamily="34" charset="0"/>
              </a:rPr>
              <a:t>občas i formou „brigády“ – placená práce na projektu</a:t>
            </a:r>
            <a:endParaRPr lang="en-US" dirty="0">
              <a:latin typeface="Univers Condensed" panose="020B0506020202050204" pitchFamily="34" charset="0"/>
            </a:endParaRPr>
          </a:p>
          <a:p>
            <a:r>
              <a:rPr lang="cs-CZ" dirty="0">
                <a:latin typeface="Univers Condensed" panose="020B0506020202050204" pitchFamily="34" charset="0"/>
              </a:rPr>
              <a:t>Možnost se zapojit ještě před započetím studia</a:t>
            </a:r>
          </a:p>
          <a:p>
            <a:pPr lvl="1"/>
            <a:r>
              <a:rPr lang="cs-CZ" dirty="0">
                <a:latin typeface="Univers Condensed" panose="020B0506020202050204" pitchFamily="34" charset="0"/>
              </a:rPr>
              <a:t>…o tom až za chvíli</a:t>
            </a:r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36BBAAF4-4E05-DC99-A9BE-49D6A3193E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cs-CZ" dirty="0"/>
              <a:t>Co u nás děláme?</a:t>
            </a:r>
            <a:endParaRPr lang="en-US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7206360A-A2B9-472E-3271-957169A6139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248919" y="3429000"/>
            <a:ext cx="1990581" cy="1990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515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B3FE1D51-A61F-4E16-8234-1F3939853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499" y="526777"/>
            <a:ext cx="10287001" cy="869089"/>
          </a:xfrm>
        </p:spPr>
        <p:txBody>
          <a:bodyPr/>
          <a:lstStyle/>
          <a:p>
            <a:r>
              <a:rPr lang="cs-CZ" dirty="0"/>
              <a:t>Vědecké úspěchy – pro představu</a:t>
            </a:r>
            <a:endParaRPr lang="en-US" dirty="0"/>
          </a:p>
        </p:txBody>
      </p:sp>
      <p:pic>
        <p:nvPicPr>
          <p:cNvPr id="31" name="Picture Placeholder 30">
            <a:extLst>
              <a:ext uri="{FF2B5EF4-FFF2-40B4-BE49-F238E27FC236}">
                <a16:creationId xmlns:a16="http://schemas.microsoft.com/office/drawing/2014/main" id="{DD3620D6-47D3-904C-9CE8-690CF78C39E5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2"/>
          <a:srcRect t="4426" b="4426"/>
          <a:stretch/>
        </p:blipFill>
        <p:spPr>
          <a:xfrm>
            <a:off x="949325" y="1684461"/>
            <a:ext cx="2373939" cy="1621608"/>
          </a:xfr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083629-14EF-4469-BA08-B52E252A1D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2500" y="3545060"/>
            <a:ext cx="2358867" cy="754602"/>
          </a:xfrm>
        </p:spPr>
        <p:txBody>
          <a:bodyPr/>
          <a:lstStyle/>
          <a:p>
            <a:r>
              <a:rPr lang="cs-CZ" dirty="0"/>
              <a:t>Nanomateriály, fyzika plazmatu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FED112-7930-4862-90C9-CEDC98C1E06E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952501" y="4372570"/>
            <a:ext cx="2358867" cy="1408472"/>
          </a:xfrm>
        </p:spPr>
        <p:txBody>
          <a:bodyPr/>
          <a:lstStyle/>
          <a:p>
            <a:r>
              <a:rPr lang="cs-CZ" dirty="0"/>
              <a:t>Dlouhodobé úspěchy, například chytrá okna, antibakteriální povrchy, apod.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6617F60-CF20-4F55-BB94-8482FFA9EAB9}"/>
              </a:ext>
            </a:extLst>
          </p:cNvPr>
          <p:cNvSpPr>
            <a:spLocks noGrp="1"/>
          </p:cNvSpPr>
          <p:nvPr>
            <p:ph idx="24"/>
          </p:nvPr>
        </p:nvSpPr>
        <p:spPr>
          <a:xfrm>
            <a:off x="3630386" y="3545060"/>
            <a:ext cx="2358867" cy="754602"/>
          </a:xfrm>
        </p:spPr>
        <p:txBody>
          <a:bodyPr>
            <a:normAutofit/>
          </a:bodyPr>
          <a:lstStyle/>
          <a:p>
            <a:r>
              <a:rPr lang="cs-CZ" dirty="0"/>
              <a:t>Rozpoznávání mluveného slova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AD553A1-657A-42BC-9778-83F9729ABAE6}"/>
              </a:ext>
            </a:extLst>
          </p:cNvPr>
          <p:cNvSpPr>
            <a:spLocks noGrp="1"/>
          </p:cNvSpPr>
          <p:nvPr>
            <p:ph idx="25"/>
          </p:nvPr>
        </p:nvSpPr>
        <p:spPr>
          <a:xfrm>
            <a:off x="3630387" y="4372570"/>
            <a:ext cx="2358867" cy="1408472"/>
          </a:xfrm>
        </p:spPr>
        <p:txBody>
          <a:bodyPr>
            <a:normAutofit/>
          </a:bodyPr>
          <a:lstStyle/>
          <a:p>
            <a:r>
              <a:rPr lang="cs-CZ" dirty="0"/>
              <a:t>Živé titulkování přenosů nejen České televize</a:t>
            </a:r>
            <a:endParaRPr lang="en-US" dirty="0"/>
          </a:p>
        </p:txBody>
      </p:sp>
      <p:pic>
        <p:nvPicPr>
          <p:cNvPr id="39" name="Picture Placeholder 38">
            <a:extLst>
              <a:ext uri="{FF2B5EF4-FFF2-40B4-BE49-F238E27FC236}">
                <a16:creationId xmlns:a16="http://schemas.microsoft.com/office/drawing/2014/main" id="{743CA63E-B451-F347-8000-A0FF63A2E686}"/>
              </a:ext>
            </a:extLst>
          </p:cNvPr>
          <p:cNvPicPr>
            <a:picLocks noGrp="1" noChangeAspect="1"/>
          </p:cNvPicPr>
          <p:nvPr>
            <p:ph type="pic" sz="quarter" idx="26"/>
          </p:nvPr>
        </p:nvPicPr>
        <p:blipFill>
          <a:blip r:embed="rId3"/>
          <a:srcRect l="1239" r="1239"/>
          <a:stretch/>
        </p:blipFill>
        <p:spPr>
          <a:xfrm>
            <a:off x="6237399" y="1684461"/>
            <a:ext cx="2373939" cy="1621608"/>
          </a:xfr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E5525C0-F0F7-43D4-9430-FBE94E14278D}"/>
              </a:ext>
            </a:extLst>
          </p:cNvPr>
          <p:cNvSpPr>
            <a:spLocks noGrp="1"/>
          </p:cNvSpPr>
          <p:nvPr>
            <p:ph idx="27"/>
          </p:nvPr>
        </p:nvSpPr>
        <p:spPr>
          <a:xfrm>
            <a:off x="6242957" y="3545060"/>
            <a:ext cx="2358867" cy="754602"/>
          </a:xfrm>
        </p:spPr>
        <p:txBody>
          <a:bodyPr>
            <a:normAutofit/>
          </a:bodyPr>
          <a:lstStyle/>
          <a:p>
            <a:r>
              <a:rPr lang="cs-CZ" dirty="0" err="1"/>
              <a:t>Neuroinformatika</a:t>
            </a:r>
            <a:r>
              <a:rPr lang="cs-CZ" dirty="0"/>
              <a:t>, BCI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EDB77B8E-2D03-448B-B263-1B53D8217C1A}"/>
              </a:ext>
            </a:extLst>
          </p:cNvPr>
          <p:cNvSpPr>
            <a:spLocks noGrp="1"/>
          </p:cNvSpPr>
          <p:nvPr>
            <p:ph idx="28"/>
          </p:nvPr>
        </p:nvSpPr>
        <p:spPr>
          <a:xfrm>
            <a:off x="6242958" y="4372570"/>
            <a:ext cx="2358867" cy="1408472"/>
          </a:xfrm>
        </p:spPr>
        <p:txBody>
          <a:bodyPr>
            <a:normAutofit/>
          </a:bodyPr>
          <a:lstStyle/>
          <a:p>
            <a:r>
              <a:rPr lang="cs-CZ" dirty="0"/>
              <a:t>Čtení mozkové aktivity, ovládání počítače myšlenkou, </a:t>
            </a:r>
            <a:r>
              <a:rPr lang="cs-CZ" dirty="0" err="1"/>
              <a:t>neurorehabilitace</a:t>
            </a:r>
            <a:endParaRPr lang="en-US" dirty="0"/>
          </a:p>
        </p:txBody>
      </p:sp>
      <p:pic>
        <p:nvPicPr>
          <p:cNvPr id="44" name="Picture Placeholder 43">
            <a:extLst>
              <a:ext uri="{FF2B5EF4-FFF2-40B4-BE49-F238E27FC236}">
                <a16:creationId xmlns:a16="http://schemas.microsoft.com/office/drawing/2014/main" id="{D12B9D5F-6CF6-664C-BF50-A98935251C4C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>
          <a:blip r:embed="rId4"/>
          <a:srcRect l="1681" r="1681"/>
          <a:stretch/>
        </p:blipFill>
        <p:spPr>
          <a:xfrm>
            <a:off x="8881435" y="1680693"/>
            <a:ext cx="2349365" cy="1621608"/>
          </a:xfr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E8B5B34-C8CE-4BCC-AE47-FB19AD0859C9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8875080" y="3548916"/>
            <a:ext cx="2358867" cy="754602"/>
          </a:xfrm>
        </p:spPr>
        <p:txBody>
          <a:bodyPr/>
          <a:lstStyle/>
          <a:p>
            <a:r>
              <a:rPr lang="cs-CZ" dirty="0"/>
              <a:t>Katastrální data, digitalizace</a:t>
            </a:r>
            <a:endParaRPr lang="en-US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1790E631-797E-4110-BA9A-93D34CA7B6AE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8875081" y="4362520"/>
            <a:ext cx="2358867" cy="1408470"/>
          </a:xfrm>
        </p:spPr>
        <p:txBody>
          <a:bodyPr/>
          <a:lstStyle/>
          <a:p>
            <a:r>
              <a:rPr lang="cs-CZ" dirty="0"/>
              <a:t>Digitalizace historických map, analýza údajů z katastru</a:t>
            </a:r>
            <a:endParaRPr lang="en-US" dirty="0"/>
          </a:p>
        </p:txBody>
      </p:sp>
      <p:sp>
        <p:nvSpPr>
          <p:cNvPr id="16" name="Footer Placeholder 3">
            <a:extLst>
              <a:ext uri="{FF2B5EF4-FFF2-40B4-BE49-F238E27FC236}">
                <a16:creationId xmlns:a16="http://schemas.microsoft.com/office/drawing/2014/main" id="{0E4B6DA3-E2E4-0447-B02F-CA6CC454E8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775594" y="6287847"/>
            <a:ext cx="7409949" cy="365125"/>
          </a:xfrm>
        </p:spPr>
        <p:txBody>
          <a:bodyPr/>
          <a:lstStyle/>
          <a:p>
            <a:r>
              <a:rPr lang="cs-CZ" dirty="0"/>
              <a:t>Věda a výzkum</a:t>
            </a:r>
            <a:endParaRPr lang="en-US" dirty="0"/>
          </a:p>
        </p:txBody>
      </p:sp>
      <p:pic>
        <p:nvPicPr>
          <p:cNvPr id="11" name="Picture 4" descr="FAV ZČU - Neuroinformatika">
            <a:extLst>
              <a:ext uri="{FF2B5EF4-FFF2-40B4-BE49-F238E27FC236}">
                <a16:creationId xmlns:a16="http://schemas.microsoft.com/office/drawing/2014/main" id="{85B930C5-CF1C-6C24-42F0-814F429CCD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7399" y="1680693"/>
            <a:ext cx="2384099" cy="1621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Obrázek 13">
            <a:extLst>
              <a:ext uri="{FF2B5EF4-FFF2-40B4-BE49-F238E27FC236}">
                <a16:creationId xmlns:a16="http://schemas.microsoft.com/office/drawing/2014/main" id="{B9131829-BA74-FB9F-1307-FA8F18E4BCD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75080" y="1659659"/>
            <a:ext cx="2364419" cy="1642642"/>
          </a:xfrm>
          <a:prstGeom prst="rect">
            <a:avLst/>
          </a:prstGeom>
        </p:spPr>
      </p:pic>
      <p:pic>
        <p:nvPicPr>
          <p:cNvPr id="19" name="Zástupný symbol obrázku 18">
            <a:extLst>
              <a:ext uri="{FF2B5EF4-FFF2-40B4-BE49-F238E27FC236}">
                <a16:creationId xmlns:a16="http://schemas.microsoft.com/office/drawing/2014/main" id="{138309DB-9505-0993-E7FF-EC9F8CB31B0E}"/>
              </a:ext>
            </a:extLst>
          </p:cNvPr>
          <p:cNvPicPr>
            <a:picLocks noGrp="1" noChangeAspect="1"/>
          </p:cNvPicPr>
          <p:nvPr>
            <p:ph type="pic" sz="quarter" idx="23"/>
          </p:nvPr>
        </p:nvPicPr>
        <p:blipFill>
          <a:blip r:embed="rId7"/>
          <a:srcRect t="598" b="598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4174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F56BFB2-B671-39E6-F43A-D10981F016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0800" y="3674443"/>
            <a:ext cx="5089440" cy="602386"/>
          </a:xfrm>
        </p:spPr>
        <p:txBody>
          <a:bodyPr>
            <a:noAutofit/>
          </a:bodyPr>
          <a:lstStyle/>
          <a:p>
            <a:r>
              <a:rPr lang="cs-CZ" dirty="0"/>
              <a:t>…a je toho mnohem víc!</a:t>
            </a:r>
          </a:p>
        </p:txBody>
      </p:sp>
      <p:pic>
        <p:nvPicPr>
          <p:cNvPr id="13" name="Zástupný symbol obrázku 12">
            <a:extLst>
              <a:ext uri="{FF2B5EF4-FFF2-40B4-BE49-F238E27FC236}">
                <a16:creationId xmlns:a16="http://schemas.microsoft.com/office/drawing/2014/main" id="{B57C572F-2CCC-B781-CDB8-DAE7DC9E5F79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/>
          <a:srcRect l="10997" t="1142" r="38076" b="690"/>
          <a:stretch>
            <a:fillRect/>
          </a:stretch>
        </p:blipFill>
        <p:spPr>
          <a:xfrm>
            <a:off x="6597167" y="1"/>
            <a:ext cx="2727654" cy="3563758"/>
          </a:xfrm>
        </p:spPr>
      </p:pic>
      <p:pic>
        <p:nvPicPr>
          <p:cNvPr id="15" name="Zástupný symbol obrázku 14">
            <a:extLst>
              <a:ext uri="{FF2B5EF4-FFF2-40B4-BE49-F238E27FC236}">
                <a16:creationId xmlns:a16="http://schemas.microsoft.com/office/drawing/2014/main" id="{C3883A64-6B8A-FDEC-2922-F1A06ECD90CC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/>
          <a:srcRect t="7110" b="7110"/>
          <a:stretch/>
        </p:blipFill>
        <p:spPr>
          <a:xfrm>
            <a:off x="9423899" y="0"/>
            <a:ext cx="2773135" cy="3563758"/>
          </a:xfrm>
        </p:spPr>
      </p:pic>
      <p:pic>
        <p:nvPicPr>
          <p:cNvPr id="17" name="Zástupný symbol obrázku 16">
            <a:extLst>
              <a:ext uri="{FF2B5EF4-FFF2-40B4-BE49-F238E27FC236}">
                <a16:creationId xmlns:a16="http://schemas.microsoft.com/office/drawing/2014/main" id="{B9F63968-5951-91FD-2B98-57BEF119809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/>
          <a:srcRect t="7352" b="7352"/>
          <a:stretch/>
        </p:blipFill>
        <p:spPr>
          <a:xfrm>
            <a:off x="8112089" y="4387513"/>
            <a:ext cx="2901367" cy="1649425"/>
          </a:xfrm>
        </p:spPr>
      </p:pic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65EF2D0D-FBDA-F6E8-0936-D2FB38C409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cs-CZ" dirty="0"/>
              <a:t>Věda a výzkum</a:t>
            </a:r>
            <a:endParaRPr lang="en-US" dirty="0"/>
          </a:p>
        </p:txBody>
      </p:sp>
      <p:pic>
        <p:nvPicPr>
          <p:cNvPr id="7" name="Zástupný symbol obrázku 60" descr="Obsah obrázku stroj/přístroj, nářadí, hračka, vrtání&#10;&#10;Obsah generovaný pomocí AI může být nesprávný.">
            <a:extLst>
              <a:ext uri="{FF2B5EF4-FFF2-40B4-BE49-F238E27FC236}">
                <a16:creationId xmlns:a16="http://schemas.microsoft.com/office/drawing/2014/main" id="{1EE320B1-F59A-D55A-B52C-33A97221096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7042" b="7042"/>
          <a:stretch/>
        </p:blipFill>
        <p:spPr>
          <a:xfrm>
            <a:off x="-1" y="1716961"/>
            <a:ext cx="3591621" cy="1846797"/>
          </a:xfrm>
          <a:prstGeom prst="rect">
            <a:avLst/>
          </a:prstGeom>
        </p:spPr>
      </p:pic>
      <p:pic>
        <p:nvPicPr>
          <p:cNvPr id="8" name="Zástupný symbol obrázku 15" descr="Obsah obrázku osoba, stroj/přístroj, interiér, zelené&#10;&#10;Obsah generovaný pomocí AI může být nesprávný.">
            <a:extLst>
              <a:ext uri="{FF2B5EF4-FFF2-40B4-BE49-F238E27FC236}">
                <a16:creationId xmlns:a16="http://schemas.microsoft.com/office/drawing/2014/main" id="{65941C4D-7E69-1AC3-7D26-FB21AB1318F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11820" b="11820"/>
          <a:stretch/>
        </p:blipFill>
        <p:spPr>
          <a:xfrm>
            <a:off x="0" y="0"/>
            <a:ext cx="3185353" cy="1621605"/>
          </a:xfrm>
          <a:prstGeom prst="rect">
            <a:avLst/>
          </a:prstGeom>
        </p:spPr>
      </p:pic>
      <p:pic>
        <p:nvPicPr>
          <p:cNvPr id="9" name="Zástupný symbol obrázku 17" descr="Obsah obrázku kov, dřez, interiér&#10;&#10;Obsah generovaný pomocí AI může být nesprávný.">
            <a:extLst>
              <a:ext uri="{FF2B5EF4-FFF2-40B4-BE49-F238E27FC236}">
                <a16:creationId xmlns:a16="http://schemas.microsoft.com/office/drawing/2014/main" id="{DDAD144F-5B12-6A74-16DA-E424E76190DB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7772" r="17772"/>
          <a:stretch/>
        </p:blipFill>
        <p:spPr>
          <a:xfrm>
            <a:off x="4781121" y="4387512"/>
            <a:ext cx="3240000" cy="1649425"/>
          </a:xfrm>
          <a:prstGeom prst="rect">
            <a:avLst/>
          </a:prstGeom>
        </p:spPr>
      </p:pic>
      <p:pic>
        <p:nvPicPr>
          <p:cNvPr id="10" name="Zástupný symbol obrázku 13">
            <a:extLst>
              <a:ext uri="{FF2B5EF4-FFF2-40B4-BE49-F238E27FC236}">
                <a16:creationId xmlns:a16="http://schemas.microsoft.com/office/drawing/2014/main" id="{ADF31000-87F8-31B7-905D-9659E32D533F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11839" b="11839"/>
          <a:stretch/>
        </p:blipFill>
        <p:spPr>
          <a:xfrm>
            <a:off x="-1" y="3659114"/>
            <a:ext cx="4690154" cy="2387671"/>
          </a:xfrm>
          <a:prstGeom prst="rect">
            <a:avLst/>
          </a:prstGeom>
        </p:spPr>
      </p:pic>
      <p:pic>
        <p:nvPicPr>
          <p:cNvPr id="11" name="Picture Placeholder 27">
            <a:extLst>
              <a:ext uri="{FF2B5EF4-FFF2-40B4-BE49-F238E27FC236}">
                <a16:creationId xmlns:a16="http://schemas.microsoft.com/office/drawing/2014/main" id="{8236BED1-5505-036B-4180-C8A325ECD7B5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19436" b="19436"/>
          <a:stretch/>
        </p:blipFill>
        <p:spPr>
          <a:xfrm>
            <a:off x="3707825" y="1716961"/>
            <a:ext cx="2773137" cy="1846800"/>
          </a:xfrm>
          <a:prstGeom prst="rect">
            <a:avLst/>
          </a:prstGeom>
        </p:spPr>
      </p:pic>
      <p:pic>
        <p:nvPicPr>
          <p:cNvPr id="12" name="Picture Placeholder 31">
            <a:extLst>
              <a:ext uri="{FF2B5EF4-FFF2-40B4-BE49-F238E27FC236}">
                <a16:creationId xmlns:a16="http://schemas.microsoft.com/office/drawing/2014/main" id="{9EFF2222-72AB-F94A-B2F5-BFD6042ACAF4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t="11367" b="11367"/>
          <a:stretch/>
        </p:blipFill>
        <p:spPr>
          <a:xfrm>
            <a:off x="3310724" y="0"/>
            <a:ext cx="3170238" cy="1621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8438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6DA2A6-CAF6-61FB-142C-19A9E54AFD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0FD4C55-BA4C-B6A5-9BA9-CF15CD81E9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Univers Condensed" panose="020B0506020202050204" pitchFamily="34" charset="0"/>
              </a:rPr>
              <a:t>Chcete k nám?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2998747D-6F94-E08D-1BD3-D3FC96A3292D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cs-CZ" dirty="0">
                <a:latin typeface="Univers Condensed" panose="020B0506020202050204" pitchFamily="34" charset="0"/>
              </a:rPr>
              <a:t>Podmínky přijetí</a:t>
            </a:r>
          </a:p>
          <a:p>
            <a:pPr lvl="1"/>
            <a:r>
              <a:rPr lang="cs-CZ" dirty="0">
                <a:latin typeface="Univers Condensed" panose="020B0506020202050204" pitchFamily="34" charset="0"/>
              </a:rPr>
              <a:t>Přednostní přijetí</a:t>
            </a:r>
          </a:p>
          <a:p>
            <a:pPr lvl="2"/>
            <a:r>
              <a:rPr lang="cs-CZ" dirty="0">
                <a:latin typeface="Univers Condensed" panose="020B0506020202050204" pitchFamily="34" charset="0"/>
              </a:rPr>
              <a:t>Průměr do 1.5</a:t>
            </a:r>
          </a:p>
          <a:p>
            <a:pPr lvl="2"/>
            <a:r>
              <a:rPr lang="cs-CZ" dirty="0">
                <a:latin typeface="Univers Condensed" panose="020B0506020202050204" pitchFamily="34" charset="0"/>
              </a:rPr>
              <a:t>NSZ &gt;= 75</a:t>
            </a:r>
          </a:p>
          <a:p>
            <a:pPr lvl="2"/>
            <a:r>
              <a:rPr lang="cs-CZ" dirty="0">
                <a:latin typeface="Univers Condensed" panose="020B0506020202050204" pitchFamily="34" charset="0"/>
              </a:rPr>
              <a:t>Olympiády, SOČ, </a:t>
            </a:r>
            <a:r>
              <a:rPr lang="cs-CZ" dirty="0" err="1">
                <a:latin typeface="Univers Condensed" panose="020B0506020202050204" pitchFamily="34" charset="0"/>
              </a:rPr>
              <a:t>PilsProg</a:t>
            </a:r>
            <a:r>
              <a:rPr lang="cs-CZ" dirty="0">
                <a:latin typeface="Univers Condensed" panose="020B0506020202050204" pitchFamily="34" charset="0"/>
              </a:rPr>
              <a:t>, …</a:t>
            </a:r>
          </a:p>
          <a:p>
            <a:pPr lvl="1"/>
            <a:r>
              <a:rPr lang="cs-CZ" dirty="0">
                <a:latin typeface="Univers Condensed" panose="020B0506020202050204" pitchFamily="34" charset="0"/>
              </a:rPr>
              <a:t>Standardní přijetí</a:t>
            </a:r>
          </a:p>
          <a:p>
            <a:pPr lvl="2"/>
            <a:r>
              <a:rPr lang="cs-CZ" dirty="0">
                <a:latin typeface="Univers Condensed" panose="020B0506020202050204" pitchFamily="34" charset="0"/>
              </a:rPr>
              <a:t>Podle NSZ do stanoveného počtu míst</a:t>
            </a:r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9E24A4AB-5DDB-3F4D-4FAC-360F52C681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cs-CZ" dirty="0"/>
              <a:t>Chcete k nám?</a:t>
            </a:r>
            <a:endParaRPr lang="en-US" dirty="0"/>
          </a:p>
        </p:txBody>
      </p:sp>
      <p:pic>
        <p:nvPicPr>
          <p:cNvPr id="6" name="Zástupný obsah 5">
            <a:extLst>
              <a:ext uri="{FF2B5EF4-FFF2-40B4-BE49-F238E27FC236}">
                <a16:creationId xmlns:a16="http://schemas.microsoft.com/office/drawing/2014/main" id="{535D647B-0B08-6142-A501-B6B38B63360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9744657" y="4216400"/>
            <a:ext cx="1494843" cy="1494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8704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C9A359-82A3-D1AE-B3C9-529C265481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A69A3BE-D16A-666C-E91F-F19ADCAC19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Univers Condensed" panose="020B0506020202050204" pitchFamily="34" charset="0"/>
              </a:rPr>
              <a:t>Jak se k nám dostat už dřív?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A58F1E9F-7FFB-A9C5-CA66-5C9073C7D781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cs-CZ" dirty="0">
                <a:latin typeface="Univers Condensed" panose="020B0506020202050204" pitchFamily="34" charset="0"/>
              </a:rPr>
              <a:t>Den otevřených dveří</a:t>
            </a:r>
          </a:p>
          <a:p>
            <a:pPr lvl="1"/>
            <a:r>
              <a:rPr lang="cs-CZ" dirty="0">
                <a:latin typeface="Univers Condensed" panose="020B0506020202050204" pitchFamily="34" charset="0"/>
              </a:rPr>
              <a:t>každý rok v lednu</a:t>
            </a:r>
          </a:p>
          <a:p>
            <a:pPr lvl="1"/>
            <a:endParaRPr lang="cs-CZ" dirty="0">
              <a:latin typeface="Univers Condensed" panose="020B0506020202050204" pitchFamily="34" charset="0"/>
            </a:endParaRPr>
          </a:p>
          <a:p>
            <a:r>
              <a:rPr lang="cs-CZ" dirty="0">
                <a:latin typeface="Univers Condensed" panose="020B0506020202050204" pitchFamily="34" charset="0"/>
              </a:rPr>
              <a:t>Talent </a:t>
            </a:r>
            <a:r>
              <a:rPr lang="cs-CZ" dirty="0" err="1">
                <a:latin typeface="Univers Condensed" panose="020B0506020202050204" pitchFamily="34" charset="0"/>
              </a:rPr>
              <a:t>ambassador</a:t>
            </a:r>
            <a:endParaRPr lang="cs-CZ" dirty="0">
              <a:latin typeface="Univers Condensed" panose="020B0506020202050204" pitchFamily="34" charset="0"/>
            </a:endParaRPr>
          </a:p>
          <a:p>
            <a:pPr lvl="1"/>
            <a:r>
              <a:rPr lang="cs-CZ" dirty="0">
                <a:latin typeface="Univers Condensed" panose="020B0506020202050204" pitchFamily="34" charset="0"/>
              </a:rPr>
              <a:t>„chci dělat něco víc, ale nemůžu se odrazit“</a:t>
            </a:r>
          </a:p>
          <a:p>
            <a:pPr lvl="1"/>
            <a:r>
              <a:rPr lang="cs-CZ" dirty="0">
                <a:latin typeface="Univers Condensed" panose="020B0506020202050204" pitchFamily="34" charset="0"/>
              </a:rPr>
              <a:t>„mám zájem o _____ a nevím, za kým jít, komu napsat“</a:t>
            </a:r>
          </a:p>
          <a:p>
            <a:r>
              <a:rPr lang="cs-CZ" dirty="0">
                <a:latin typeface="Univers Condensed" panose="020B0506020202050204" pitchFamily="34" charset="0"/>
              </a:rPr>
              <a:t>SOČ</a:t>
            </a:r>
          </a:p>
          <a:p>
            <a:r>
              <a:rPr lang="cs-CZ" dirty="0" err="1">
                <a:latin typeface="Univers Condensed" panose="020B0506020202050204" pitchFamily="34" charset="0"/>
              </a:rPr>
              <a:t>Grab</a:t>
            </a:r>
            <a:r>
              <a:rPr lang="cs-CZ" dirty="0">
                <a:latin typeface="Univers Condensed" panose="020B0506020202050204" pitchFamily="34" charset="0"/>
              </a:rPr>
              <a:t> </a:t>
            </a:r>
            <a:r>
              <a:rPr lang="cs-CZ" dirty="0" err="1">
                <a:latin typeface="Univers Condensed" panose="020B0506020202050204" pitchFamily="34" charset="0"/>
              </a:rPr>
              <a:t>the</a:t>
            </a:r>
            <a:r>
              <a:rPr lang="cs-CZ" dirty="0">
                <a:latin typeface="Univers Condensed" panose="020B0506020202050204" pitchFamily="34" charset="0"/>
              </a:rPr>
              <a:t> </a:t>
            </a:r>
            <a:r>
              <a:rPr lang="cs-CZ" dirty="0" err="1">
                <a:latin typeface="Univers Condensed" panose="020B0506020202050204" pitchFamily="34" charset="0"/>
              </a:rPr>
              <a:t>Lab</a:t>
            </a:r>
            <a:endParaRPr lang="cs-CZ" dirty="0">
              <a:latin typeface="Univers Condensed" panose="020B0506020202050204" pitchFamily="34" charset="0"/>
            </a:endParaRPr>
          </a:p>
          <a:p>
            <a:endParaRPr lang="cs-CZ" dirty="0">
              <a:latin typeface="Univers Condensed" panose="020B0506020202050204" pitchFamily="34" charset="0"/>
            </a:endParaRPr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B98C0718-C86E-7A26-6304-C6F0E2D90A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cs-CZ" dirty="0"/>
              <a:t>Chcete k nám?</a:t>
            </a:r>
            <a:endParaRPr lang="en-US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B93C9CAD-2E60-13CF-E7AB-7A4084EBD00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9681789" y="4071970"/>
            <a:ext cx="1503754" cy="1503754"/>
          </a:xfrm>
          <a:prstGeom prst="rect">
            <a:avLst/>
          </a:prstGeom>
        </p:spPr>
      </p:pic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FBFAD7FD-131C-8C9C-4BB7-7198E000DF5C}"/>
              </a:ext>
            </a:extLst>
          </p:cNvPr>
          <p:cNvSpPr txBox="1">
            <a:spLocks/>
          </p:cNvSpPr>
          <p:nvPr/>
        </p:nvSpPr>
        <p:spPr>
          <a:xfrm>
            <a:off x="9104787" y="1585009"/>
            <a:ext cx="1967038" cy="86908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360000" indent="-3600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C99700"/>
              </a:buClr>
              <a:buSzPct val="80000"/>
              <a:buFont typeface="Wingdings 3" panose="05040102010807070707" pitchFamily="18" charset="2"/>
              <a:buChar char="u"/>
              <a:defRPr sz="2800" kern="1200">
                <a:solidFill>
                  <a:schemeClr val="tx1"/>
                </a:solidFill>
                <a:latin typeface="Arial Narrow" panose="020B060602020203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 Narrow" panose="020B060602020203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 Narrow" panose="020B060602020203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 Narrow" panose="020B060602020203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 Narrow" panose="020B060602020203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sz="1800" dirty="0">
                <a:latin typeface="Univers Condensed" panose="020B0506020202050204" pitchFamily="34" charset="0"/>
              </a:rPr>
              <a:t>talent@fav.zcu.cz</a:t>
            </a:r>
          </a:p>
          <a:p>
            <a:pPr marL="0" indent="0">
              <a:buNone/>
            </a:pPr>
            <a:r>
              <a:rPr lang="cs-CZ" sz="1800" dirty="0">
                <a:latin typeface="Univers Condensed" panose="020B0506020202050204" pitchFamily="34" charset="0"/>
              </a:rPr>
              <a:t>@martinubl</a:t>
            </a:r>
            <a:endParaRPr lang="en-US" sz="1800" dirty="0">
              <a:latin typeface="Univers Condensed" panose="020B0506020202050204" pitchFamily="34" charset="0"/>
            </a:endParaRPr>
          </a:p>
        </p:txBody>
      </p:sp>
      <p:pic>
        <p:nvPicPr>
          <p:cNvPr id="4098" name="Picture 2" descr="Logo Discord icon - Free Download PNG &amp; SVG | Streamline">
            <a:extLst>
              <a:ext uri="{FF2B5EF4-FFF2-40B4-BE49-F238E27FC236}">
                <a16:creationId xmlns:a16="http://schemas.microsoft.com/office/drawing/2014/main" id="{5698DFF9-923B-8DEA-F3B7-4C9726B9A3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4683" y="1956648"/>
            <a:ext cx="358061" cy="358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Email - Free web icons">
            <a:extLst>
              <a:ext uri="{FF2B5EF4-FFF2-40B4-BE49-F238E27FC236}">
                <a16:creationId xmlns:a16="http://schemas.microsoft.com/office/drawing/2014/main" id="{647D7422-D4C6-0B21-3A85-3AA3BA4C8F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4684" y="1561083"/>
            <a:ext cx="358060" cy="358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4" name="Spojnice: zakřivená 13">
            <a:extLst>
              <a:ext uri="{FF2B5EF4-FFF2-40B4-BE49-F238E27FC236}">
                <a16:creationId xmlns:a16="http://schemas.microsoft.com/office/drawing/2014/main" id="{7A0DF91F-8BFF-6C44-5D84-394FE9DFF661}"/>
              </a:ext>
            </a:extLst>
          </p:cNvPr>
          <p:cNvCxnSpPr>
            <a:cxnSpLocks/>
          </p:cNvCxnSpPr>
          <p:nvPr/>
        </p:nvCxnSpPr>
        <p:spPr>
          <a:xfrm flipV="1">
            <a:off x="5008880" y="1919143"/>
            <a:ext cx="3108960" cy="1365820"/>
          </a:xfrm>
          <a:prstGeom prst="curvedConnector3">
            <a:avLst>
              <a:gd name="adj1" fmla="val 50000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77058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FF70D6-06B1-7618-A376-76CB59A662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1916BD6-BBE1-3473-25EB-A4E9F1FBB4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Univers Condensed" panose="020B0506020202050204" pitchFamily="34" charset="0"/>
              </a:rPr>
              <a:t>SOČ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261BCFC9-E7DD-622A-C715-B7323CBCBDB2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cs-CZ" dirty="0">
                <a:latin typeface="Univers Condensed" panose="020B0506020202050204" pitchFamily="34" charset="0"/>
              </a:rPr>
              <a:t>Středoškolská odborná činnost</a:t>
            </a:r>
          </a:p>
          <a:p>
            <a:r>
              <a:rPr lang="cs-CZ" dirty="0">
                <a:latin typeface="Univers Condensed" panose="020B0506020202050204" pitchFamily="34" charset="0"/>
              </a:rPr>
              <a:t>Způsob, jak se zapojit do vědy už teď</a:t>
            </a:r>
          </a:p>
          <a:p>
            <a:r>
              <a:rPr lang="cs-CZ" dirty="0">
                <a:latin typeface="Univers Condensed" panose="020B0506020202050204" pitchFamily="34" charset="0"/>
              </a:rPr>
              <a:t>Výrazně zvyšuje šance na přijetí</a:t>
            </a:r>
          </a:p>
          <a:p>
            <a:pPr lvl="1"/>
            <a:r>
              <a:rPr lang="cs-CZ" dirty="0">
                <a:latin typeface="Univers Condensed" panose="020B0506020202050204" pitchFamily="34" charset="0"/>
              </a:rPr>
              <a:t>přednostní přijetí (krajské kolo)</a:t>
            </a:r>
          </a:p>
          <a:p>
            <a:pPr lvl="1"/>
            <a:r>
              <a:rPr lang="cs-CZ" dirty="0">
                <a:latin typeface="Univers Condensed" panose="020B0506020202050204" pitchFamily="34" charset="0"/>
              </a:rPr>
              <a:t>práce podobná bakalářské/diplomové</a:t>
            </a:r>
          </a:p>
          <a:p>
            <a:pPr lvl="1"/>
            <a:r>
              <a:rPr lang="cs-CZ" dirty="0">
                <a:latin typeface="Univers Condensed" panose="020B0506020202050204" pitchFamily="34" charset="0"/>
              </a:rPr>
              <a:t>orientace ve složitých tématech</a:t>
            </a:r>
          </a:p>
          <a:p>
            <a:pPr lvl="1"/>
            <a:endParaRPr lang="cs-CZ" dirty="0">
              <a:latin typeface="Univers Condensed" panose="020B0506020202050204" pitchFamily="34" charset="0"/>
            </a:endParaRPr>
          </a:p>
          <a:p>
            <a:r>
              <a:rPr lang="cs-CZ" dirty="0">
                <a:latin typeface="Univers Condensed" panose="020B0506020202050204" pitchFamily="34" charset="0"/>
              </a:rPr>
              <a:t>FAV může poskytnout mentora a téma</a:t>
            </a:r>
          </a:p>
          <a:p>
            <a:endParaRPr lang="cs-CZ" dirty="0">
              <a:latin typeface="Univers Condensed" panose="020B0506020202050204" pitchFamily="34" charset="0"/>
            </a:endParaRPr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C2FB90D4-10D4-22C6-4BCC-C65AA7CE50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cs-CZ" dirty="0"/>
              <a:t>Chcete k nám?</a:t>
            </a:r>
            <a:endParaRPr lang="en-US" dirty="0"/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33F5018B-1884-02AB-B6A5-9D55E6D8CB0A}"/>
              </a:ext>
            </a:extLst>
          </p:cNvPr>
          <p:cNvSpPr txBox="1">
            <a:spLocks/>
          </p:cNvSpPr>
          <p:nvPr/>
        </p:nvSpPr>
        <p:spPr>
          <a:xfrm>
            <a:off x="9998867" y="413237"/>
            <a:ext cx="1967038" cy="86908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360000" indent="-3600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C99700"/>
              </a:buClr>
              <a:buSzPct val="80000"/>
              <a:buFont typeface="Wingdings 3" panose="05040102010807070707" pitchFamily="18" charset="2"/>
              <a:buChar char="u"/>
              <a:defRPr sz="2800" kern="1200">
                <a:solidFill>
                  <a:schemeClr val="tx1"/>
                </a:solidFill>
                <a:latin typeface="Arial Narrow" panose="020B060602020203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 Narrow" panose="020B060602020203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 Narrow" panose="020B060602020203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 Narrow" panose="020B060602020203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 Narrow" panose="020B060602020203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sz="1800" dirty="0">
                <a:latin typeface="Univers Condensed" panose="020B0506020202050204" pitchFamily="34" charset="0"/>
              </a:rPr>
              <a:t>talent@fav.zcu.cz</a:t>
            </a:r>
          </a:p>
          <a:p>
            <a:pPr marL="0" indent="0">
              <a:buNone/>
            </a:pPr>
            <a:r>
              <a:rPr lang="cs-CZ" sz="1800" dirty="0">
                <a:latin typeface="Univers Condensed" panose="020B0506020202050204" pitchFamily="34" charset="0"/>
              </a:rPr>
              <a:t>@martinubl</a:t>
            </a:r>
            <a:endParaRPr lang="en-US" sz="1800" dirty="0">
              <a:latin typeface="Univers Condensed" panose="020B0506020202050204" pitchFamily="34" charset="0"/>
            </a:endParaRPr>
          </a:p>
        </p:txBody>
      </p:sp>
      <p:pic>
        <p:nvPicPr>
          <p:cNvPr id="4098" name="Picture 2" descr="Logo Discord icon - Free Download PNG &amp; SVG | Streamline">
            <a:extLst>
              <a:ext uri="{FF2B5EF4-FFF2-40B4-BE49-F238E27FC236}">
                <a16:creationId xmlns:a16="http://schemas.microsoft.com/office/drawing/2014/main" id="{55D6BACA-2CF9-F38A-937B-E19584FF44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8763" y="784876"/>
            <a:ext cx="358061" cy="358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Email - Free web icons">
            <a:extLst>
              <a:ext uri="{FF2B5EF4-FFF2-40B4-BE49-F238E27FC236}">
                <a16:creationId xmlns:a16="http://schemas.microsoft.com/office/drawing/2014/main" id="{F59F8B0F-7654-7DEF-F860-795B25C2E1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8764" y="389311"/>
            <a:ext cx="358060" cy="358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F3C73F4B-59E9-1ABB-00EC-C5A3317C66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82207" y="2733040"/>
            <a:ext cx="2551305" cy="2551305"/>
          </a:xfrm>
          <a:prstGeom prst="rect">
            <a:avLst/>
          </a:prstGeom>
        </p:spPr>
      </p:pic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4E286753-DEE6-0872-A50E-386DDBD87114}"/>
              </a:ext>
            </a:extLst>
          </p:cNvPr>
          <p:cNvSpPr txBox="1">
            <a:spLocks/>
          </p:cNvSpPr>
          <p:nvPr/>
        </p:nvSpPr>
        <p:spPr>
          <a:xfrm>
            <a:off x="9478764" y="5250239"/>
            <a:ext cx="1967038" cy="32507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360000" indent="-3600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C99700"/>
              </a:buClr>
              <a:buSzPct val="80000"/>
              <a:buFont typeface="Wingdings 3" panose="05040102010807070707" pitchFamily="18" charset="2"/>
              <a:buChar char="u"/>
              <a:defRPr sz="2800" kern="1200">
                <a:solidFill>
                  <a:schemeClr val="tx1"/>
                </a:solidFill>
                <a:latin typeface="Arial Narrow" panose="020B060602020203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 Narrow" panose="020B060602020203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 Narrow" panose="020B060602020203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 Narrow" panose="020B060602020203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 Narrow" panose="020B060602020203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cs-CZ" sz="1800" dirty="0">
                <a:latin typeface="Univers Condensed" panose="020B0506020202050204" pitchFamily="34" charset="0"/>
              </a:rPr>
              <a:t>Témata SOČ z </a:t>
            </a:r>
            <a:r>
              <a:rPr lang="cs-CZ" sz="1800" dirty="0" err="1">
                <a:latin typeface="Univers Condensed" panose="020B0506020202050204" pitchFamily="34" charset="0"/>
              </a:rPr>
              <a:t>FAVky</a:t>
            </a:r>
            <a:endParaRPr lang="en-US" sz="1800" dirty="0">
              <a:latin typeface="Univers Condensed" panose="020B05060202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31980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5A134A-4AF5-BBB7-CE26-F50ECF5644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8FBE96-8CEF-B82A-2A4B-984E662DA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>
                <a:latin typeface="Univers Condensed" panose="020B0506020202050204" pitchFamily="34" charset="0"/>
              </a:rPr>
              <a:t>Grab</a:t>
            </a:r>
            <a:r>
              <a:rPr lang="cs-CZ" dirty="0">
                <a:latin typeface="Univers Condensed" panose="020B0506020202050204" pitchFamily="34" charset="0"/>
              </a:rPr>
              <a:t> </a:t>
            </a:r>
            <a:r>
              <a:rPr lang="cs-CZ" dirty="0" err="1">
                <a:latin typeface="Univers Condensed" panose="020B0506020202050204" pitchFamily="34" charset="0"/>
              </a:rPr>
              <a:t>the</a:t>
            </a:r>
            <a:r>
              <a:rPr lang="cs-CZ" dirty="0">
                <a:latin typeface="Univers Condensed" panose="020B0506020202050204" pitchFamily="34" charset="0"/>
              </a:rPr>
              <a:t> </a:t>
            </a:r>
            <a:r>
              <a:rPr lang="cs-CZ" dirty="0" err="1">
                <a:latin typeface="Univers Condensed" panose="020B0506020202050204" pitchFamily="34" charset="0"/>
              </a:rPr>
              <a:t>Lab</a:t>
            </a:r>
            <a:endParaRPr lang="en-US" dirty="0">
              <a:latin typeface="Univers Condensed" panose="020B0506020202050204" pitchFamily="34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DBFD3F6-25F6-1780-DF01-F263D4EA81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>
                <a:latin typeface="Univers Condensed" panose="020B0506020202050204" pitchFamily="34" charset="0"/>
              </a:rPr>
              <a:t>Vy máte:</a:t>
            </a:r>
          </a:p>
          <a:p>
            <a:pPr lvl="1"/>
            <a:r>
              <a:rPr lang="cs-CZ" dirty="0">
                <a:latin typeface="Univers Condensed" panose="020B0506020202050204" pitchFamily="34" charset="0"/>
              </a:rPr>
              <a:t>tým</a:t>
            </a:r>
          </a:p>
          <a:p>
            <a:pPr lvl="1"/>
            <a:r>
              <a:rPr lang="cs-CZ" dirty="0">
                <a:latin typeface="Univers Condensed" panose="020B0506020202050204" pitchFamily="34" charset="0"/>
              </a:rPr>
              <a:t>nápad</a:t>
            </a:r>
          </a:p>
          <a:p>
            <a:pPr lvl="1"/>
            <a:r>
              <a:rPr lang="cs-CZ" dirty="0">
                <a:latin typeface="Univers Condensed" panose="020B0506020202050204" pitchFamily="34" charset="0"/>
              </a:rPr>
              <a:t>odhodlání</a:t>
            </a:r>
          </a:p>
          <a:p>
            <a:r>
              <a:rPr lang="cs-CZ" dirty="0">
                <a:latin typeface="Univers Condensed" panose="020B0506020202050204" pitchFamily="34" charset="0"/>
              </a:rPr>
              <a:t>My dodáme:</a:t>
            </a:r>
          </a:p>
          <a:p>
            <a:pPr lvl="1"/>
            <a:r>
              <a:rPr lang="cs-CZ" dirty="0">
                <a:latin typeface="Univers Condensed" panose="020B0506020202050204" pitchFamily="34" charset="0"/>
              </a:rPr>
              <a:t>všechno ostatní</a:t>
            </a:r>
          </a:p>
          <a:p>
            <a:pPr lvl="2"/>
            <a:r>
              <a:rPr lang="cs-CZ" dirty="0">
                <a:latin typeface="Univers Condensed" panose="020B0506020202050204" pitchFamily="34" charset="0"/>
              </a:rPr>
              <a:t>odborníky</a:t>
            </a:r>
          </a:p>
          <a:p>
            <a:pPr lvl="2"/>
            <a:r>
              <a:rPr lang="cs-CZ" dirty="0">
                <a:latin typeface="Univers Condensed" panose="020B0506020202050204" pitchFamily="34" charset="0"/>
              </a:rPr>
              <a:t>peníze</a:t>
            </a:r>
          </a:p>
          <a:p>
            <a:pPr lvl="2"/>
            <a:r>
              <a:rPr lang="cs-CZ" dirty="0">
                <a:latin typeface="Univers Condensed" panose="020B0506020202050204" pitchFamily="34" charset="0"/>
              </a:rPr>
              <a:t>materiál, hardware, 3D tisk, …</a:t>
            </a:r>
            <a:endParaRPr lang="en-US" dirty="0">
              <a:latin typeface="Univers Condensed" panose="020B0506020202050204" pitchFamily="34" charset="0"/>
            </a:endParaRPr>
          </a:p>
          <a:p>
            <a:endParaRPr lang="en-US" dirty="0">
              <a:latin typeface="Univers Condensed" panose="020B0506020202050204" pitchFamily="34" charset="0"/>
            </a:endParaRPr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11DDC579-57A6-1A77-4A42-3E718B9486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cs-CZ" dirty="0"/>
              <a:t>Chcete k nám?</a:t>
            </a:r>
            <a:endParaRPr lang="en-US" dirty="0"/>
          </a:p>
        </p:txBody>
      </p:sp>
      <p:pic>
        <p:nvPicPr>
          <p:cNvPr id="7" name="Zástupný symbol obrázku 6">
            <a:extLst>
              <a:ext uri="{FF2B5EF4-FFF2-40B4-BE49-F238E27FC236}">
                <a16:creationId xmlns:a16="http://schemas.microsoft.com/office/drawing/2014/main" id="{3E7690E8-0949-F9DF-9FC7-B5447D6D19BE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8921" r="8921"/>
          <a:stretch/>
        </p:blipFill>
        <p:spPr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B9B93FE9-ECB2-6F22-3C5A-5E18D17CB7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5253" y="2266999"/>
            <a:ext cx="2062480" cy="2062480"/>
          </a:xfrm>
          <a:prstGeom prst="rect">
            <a:avLst/>
          </a:prstGeom>
        </p:spPr>
      </p:pic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76C176D3-EEEC-155A-81C9-C2EF4531FB9E}"/>
              </a:ext>
            </a:extLst>
          </p:cNvPr>
          <p:cNvSpPr txBox="1">
            <a:spLocks/>
          </p:cNvSpPr>
          <p:nvPr/>
        </p:nvSpPr>
        <p:spPr>
          <a:xfrm>
            <a:off x="4735987" y="4329479"/>
            <a:ext cx="1967038" cy="310208"/>
          </a:xfrm>
          <a:prstGeom prst="rect">
            <a:avLst/>
          </a:prstGeom>
        </p:spPr>
        <p:txBody>
          <a:bodyPr vert="horz" lIns="0" tIns="0" rIns="0" bIns="0" rtlCol="0">
            <a:normAutofit fontScale="85000" lnSpcReduction="10000"/>
          </a:bodyPr>
          <a:lstStyle>
            <a:lvl1pPr marL="360000" indent="-3600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C99700"/>
              </a:buClr>
              <a:buSzPct val="80000"/>
              <a:buFont typeface="Wingdings 3" panose="05040102010807070707" pitchFamily="18" charset="2"/>
              <a:buChar char="u"/>
              <a:defRPr sz="2800" kern="1200">
                <a:solidFill>
                  <a:schemeClr val="tx1"/>
                </a:solidFill>
                <a:latin typeface="Arial Narrow" panose="020B060602020203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 Narrow" panose="020B060602020203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 Narrow" panose="020B060602020203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 Narrow" panose="020B060602020203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 Narrow" panose="020B060602020203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cs-CZ" sz="1800" dirty="0">
                <a:latin typeface="Univers Condensed" panose="020B0506020202050204" pitchFamily="34" charset="0"/>
              </a:rPr>
              <a:t>https://talent.fav.zcu.cz/</a:t>
            </a:r>
            <a:endParaRPr lang="en-US" sz="1800" dirty="0">
              <a:latin typeface="Univers Condensed" panose="020B0506020202050204" pitchFamily="34" charset="0"/>
            </a:endParaRPr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6F4069D7-7727-474E-CCDA-9DA44549194A}"/>
              </a:ext>
            </a:extLst>
          </p:cNvPr>
          <p:cNvSpPr txBox="1">
            <a:spLocks/>
          </p:cNvSpPr>
          <p:nvPr/>
        </p:nvSpPr>
        <p:spPr>
          <a:xfrm>
            <a:off x="5020467" y="430234"/>
            <a:ext cx="1967038" cy="86908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360000" indent="-3600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C99700"/>
              </a:buClr>
              <a:buSzPct val="80000"/>
              <a:buFont typeface="Wingdings 3" panose="05040102010807070707" pitchFamily="18" charset="2"/>
              <a:buChar char="u"/>
              <a:defRPr sz="2800" kern="1200">
                <a:solidFill>
                  <a:schemeClr val="tx1"/>
                </a:solidFill>
                <a:latin typeface="Arial Narrow" panose="020B060602020203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 Narrow" panose="020B060602020203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 Narrow" panose="020B060602020203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 Narrow" panose="020B060602020203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 Narrow" panose="020B060602020203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sz="1800" dirty="0">
                <a:latin typeface="Univers Condensed" panose="020B0506020202050204" pitchFamily="34" charset="0"/>
              </a:rPr>
              <a:t>talent@fav.zcu.cz</a:t>
            </a:r>
          </a:p>
          <a:p>
            <a:pPr marL="0" indent="0">
              <a:buNone/>
            </a:pPr>
            <a:r>
              <a:rPr lang="cs-CZ" sz="1800" dirty="0">
                <a:latin typeface="Univers Condensed" panose="020B0506020202050204" pitchFamily="34" charset="0"/>
              </a:rPr>
              <a:t>@martinubl</a:t>
            </a:r>
            <a:endParaRPr lang="en-US" sz="1800" dirty="0">
              <a:latin typeface="Univers Condensed" panose="020B0506020202050204" pitchFamily="34" charset="0"/>
            </a:endParaRPr>
          </a:p>
        </p:txBody>
      </p:sp>
      <p:pic>
        <p:nvPicPr>
          <p:cNvPr id="12" name="Picture 2" descr="Logo Discord icon - Free Download PNG &amp; SVG | Streamline">
            <a:extLst>
              <a:ext uri="{FF2B5EF4-FFF2-40B4-BE49-F238E27FC236}">
                <a16:creationId xmlns:a16="http://schemas.microsoft.com/office/drawing/2014/main" id="{8C4B9429-D28D-E44E-7D78-AF9560DAEE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363" y="801873"/>
            <a:ext cx="358061" cy="358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Email - Free web icons">
            <a:extLst>
              <a:ext uri="{FF2B5EF4-FFF2-40B4-BE49-F238E27FC236}">
                <a16:creationId xmlns:a16="http://schemas.microsoft.com/office/drawing/2014/main" id="{1E5F1945-83B3-9029-1771-57A2414A75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364" y="406308"/>
            <a:ext cx="358060" cy="358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62553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777470-17EF-845A-886C-7F1F4F4722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00EFA7B-8FE8-0CF9-7D21-891F056DE98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Děkuji za pozornost!</a:t>
            </a:r>
            <a:endParaRPr lang="en-US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E83ECF28-A9AD-3EB2-E264-A285D0B137D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Dotazy?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21501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866115-268D-812A-5A97-F92F5F1476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ástupný text 6">
            <a:extLst>
              <a:ext uri="{FF2B5EF4-FFF2-40B4-BE49-F238E27FC236}">
                <a16:creationId xmlns:a16="http://schemas.microsoft.com/office/drawing/2014/main" id="{D3EC273A-812B-2B59-D90A-2A1D82846EA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lvl="0"/>
            <a:r>
              <a:rPr lang="cs-CZ" dirty="0"/>
              <a:t>@FAV.ZCU</a:t>
            </a:r>
          </a:p>
          <a:p>
            <a:pPr lvl="0"/>
            <a:r>
              <a:rPr lang="cs-CZ" dirty="0"/>
              <a:t>@fav.zcu</a:t>
            </a:r>
          </a:p>
          <a:p>
            <a:pPr lvl="0"/>
            <a:r>
              <a:rPr lang="cs-CZ" dirty="0"/>
              <a:t>@fav-zcu</a:t>
            </a:r>
          </a:p>
          <a:p>
            <a:pPr lvl="0"/>
            <a:r>
              <a:rPr lang="cs-CZ" dirty="0" err="1"/>
              <a:t>company</a:t>
            </a:r>
            <a:r>
              <a:rPr lang="cs-CZ" dirty="0"/>
              <a:t>/fakulta-aplikovaných-věd-</a:t>
            </a:r>
            <a:r>
              <a:rPr lang="cs-CZ" dirty="0" err="1"/>
              <a:t>zču</a:t>
            </a:r>
            <a:r>
              <a:rPr lang="cs-CZ" dirty="0"/>
              <a:t>-v-plzni</a:t>
            </a:r>
          </a:p>
        </p:txBody>
      </p:sp>
      <p:sp>
        <p:nvSpPr>
          <p:cNvPr id="6" name="Nadpis 5">
            <a:extLst>
              <a:ext uri="{FF2B5EF4-FFF2-40B4-BE49-F238E27FC236}">
                <a16:creationId xmlns:a16="http://schemas.microsoft.com/office/drawing/2014/main" id="{1554787E-BCF5-FEB2-5E84-38AB9CF32C9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cs-CZ" dirty="0"/>
              <a:t>Sledujte nás na sociálních sítích </a:t>
            </a:r>
            <a:r>
              <a:rPr lang="cs-CZ" dirty="0" err="1"/>
              <a:t>Follow</a:t>
            </a:r>
            <a:r>
              <a:rPr lang="cs-CZ" dirty="0"/>
              <a:t> </a:t>
            </a:r>
            <a:r>
              <a:rPr lang="cs-CZ" dirty="0" err="1"/>
              <a:t>Yellow</a:t>
            </a:r>
            <a:r>
              <a:rPr lang="cs-CZ" dirty="0"/>
              <a:t> </a:t>
            </a:r>
          </a:p>
        </p:txBody>
      </p:sp>
      <p:pic>
        <p:nvPicPr>
          <p:cNvPr id="46" name="Zástupný symbol obrázku 45">
            <a:extLst>
              <a:ext uri="{FF2B5EF4-FFF2-40B4-BE49-F238E27FC236}">
                <a16:creationId xmlns:a16="http://schemas.microsoft.com/office/drawing/2014/main" id="{AC0A1ACE-4E9A-C720-5BD2-A98A552E69E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/>
          <a:stretch/>
        </p:blipFill>
        <p:spPr/>
      </p:pic>
      <p:pic>
        <p:nvPicPr>
          <p:cNvPr id="48" name="Zástupný symbol obrázku 47" descr="Obsah obrázku kruh, Grafika, černobílá, symbol&#10;&#10;Obsah generovaný pomocí AI může být nesprávný.">
            <a:extLst>
              <a:ext uri="{FF2B5EF4-FFF2-40B4-BE49-F238E27FC236}">
                <a16:creationId xmlns:a16="http://schemas.microsoft.com/office/drawing/2014/main" id="{05A752D8-8773-E828-2338-676FBB67968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/>
        </p:blipFill>
        <p:spPr/>
      </p:pic>
      <p:pic>
        <p:nvPicPr>
          <p:cNvPr id="50" name="Zástupný symbol obrázku 49">
            <a:extLst>
              <a:ext uri="{FF2B5EF4-FFF2-40B4-BE49-F238E27FC236}">
                <a16:creationId xmlns:a16="http://schemas.microsoft.com/office/drawing/2014/main" id="{7450C208-15CF-A197-239B-364F784634F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/>
          <a:srcRect/>
          <a:stretch/>
        </p:blipFill>
        <p:spPr/>
      </p:pic>
      <p:pic>
        <p:nvPicPr>
          <p:cNvPr id="52" name="Zástupný symbol obrázku 51">
            <a:extLst>
              <a:ext uri="{FF2B5EF4-FFF2-40B4-BE49-F238E27FC236}">
                <a16:creationId xmlns:a16="http://schemas.microsoft.com/office/drawing/2014/main" id="{BFA58EB6-07FA-6669-C973-07F5F222EE3E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5"/>
          <a:srcRect/>
          <a:stretch/>
        </p:blipFill>
        <p:spPr/>
      </p:pic>
      <p:pic>
        <p:nvPicPr>
          <p:cNvPr id="54" name="Zástupný symbol obrázku 53">
            <a:extLst>
              <a:ext uri="{FF2B5EF4-FFF2-40B4-BE49-F238E27FC236}">
                <a16:creationId xmlns:a16="http://schemas.microsoft.com/office/drawing/2014/main" id="{FF1C193E-2BB9-0C2F-E76F-8DC6FB161415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6"/>
          <a:srcRect t="187" b="187"/>
          <a:stretch/>
        </p:blipFill>
        <p:spPr/>
      </p:pic>
      <p:pic>
        <p:nvPicPr>
          <p:cNvPr id="4" name="Zástupný symbol obrázku 3" descr="Obsah obrázku vzor, žlutá, Symetrie, design&#10;&#10;Obsah generovaný pomocí AI může být nesprávný.">
            <a:extLst>
              <a:ext uri="{FF2B5EF4-FFF2-40B4-BE49-F238E27FC236}">
                <a16:creationId xmlns:a16="http://schemas.microsoft.com/office/drawing/2014/main" id="{4C59C1D1-B5DA-F5D3-640E-C64FDA1713CE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7"/>
          <a:srcRect/>
          <a:stretch/>
        </p:blipFill>
        <p:spPr>
          <a:xfrm>
            <a:off x="6017730" y="4625879"/>
            <a:ext cx="1449870" cy="1449870"/>
          </a:xfrm>
        </p:spPr>
      </p:pic>
    </p:spTree>
    <p:extLst>
      <p:ext uri="{BB962C8B-B14F-4D97-AF65-F5344CB8AC3E}">
        <p14:creationId xmlns:p14="http://schemas.microsoft.com/office/powerpoint/2010/main" val="3193031182"/>
      </p:ext>
    </p:extLst>
  </p:cSld>
  <p:clrMapOvr>
    <a:masterClrMapping/>
  </p:clrMapOvr>
</p:sld>
</file>

<file path=ppt/theme/theme1.xml><?xml version="1.0" encoding="utf-8"?>
<a:theme xmlns:a="http://schemas.openxmlformats.org/drawingml/2006/main" name="2_CZ_FAV_Theme">
  <a:themeElements>
    <a:clrScheme name="FAV">
      <a:dk1>
        <a:srgbClr val="000000"/>
      </a:dk1>
      <a:lt1>
        <a:srgbClr val="FFFFFF"/>
      </a:lt1>
      <a:dk2>
        <a:srgbClr val="CFCCCC"/>
      </a:dk2>
      <a:lt2>
        <a:srgbClr val="FFFFFF"/>
      </a:lt2>
      <a:accent1>
        <a:srgbClr val="C99700"/>
      </a:accent1>
      <a:accent2>
        <a:srgbClr val="616669"/>
      </a:accent2>
      <a:accent3>
        <a:srgbClr val="FFEDA2"/>
      </a:accent3>
      <a:accent4>
        <a:srgbClr val="CFCCCC"/>
      </a:accent4>
      <a:accent5>
        <a:srgbClr val="0070C0"/>
      </a:accent5>
      <a:accent6>
        <a:srgbClr val="3F3F3F"/>
      </a:accent6>
      <a:hlink>
        <a:srgbClr val="C99700"/>
      </a:hlink>
      <a:folHlink>
        <a:srgbClr val="636669"/>
      </a:folHlink>
    </a:clrScheme>
    <a:fontScheme name="University of Iowa">
      <a:majorFont>
        <a:latin typeface="Roboto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79CCDD9754E9B40B13882595ECD5F7A" ma:contentTypeVersion="0" ma:contentTypeDescription="Create a new document." ma:contentTypeScope="" ma:versionID="48ffdc5cb6ca8bf97cbe1bd0206e10b7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1b05d82d297216baf5b26c55225140df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421B56A-5C82-479A-80D0-662CC28B937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A14B8143-C3D6-460D-830C-A8DBEE85511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97FFD54-27B0-415C-8654-D843242BD071}">
  <ds:schemaRefs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http://schemas.openxmlformats.org/package/2006/metadata/core-properties"/>
    <ds:schemaRef ds:uri="http://purl.org/dc/terms/"/>
    <ds:schemaRef ds:uri="http://purl.org/dc/elements/1.1/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25748</TotalTime>
  <Words>476</Words>
  <Application>Microsoft Office PowerPoint</Application>
  <PresentationFormat>Širokoúhlá obrazovka</PresentationFormat>
  <Paragraphs>113</Paragraphs>
  <Slides>15</Slides>
  <Notes>5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15</vt:i4>
      </vt:variant>
    </vt:vector>
  </HeadingPairs>
  <TitlesOfParts>
    <vt:vector size="22" baseType="lpstr">
      <vt:lpstr>Univers Condensed</vt:lpstr>
      <vt:lpstr>Roboto</vt:lpstr>
      <vt:lpstr>Arial Narrow</vt:lpstr>
      <vt:lpstr>Wingdings 3</vt:lpstr>
      <vt:lpstr>Calibri</vt:lpstr>
      <vt:lpstr>Arial</vt:lpstr>
      <vt:lpstr>2_CZ_FAV_Theme</vt:lpstr>
      <vt:lpstr>Vítejte na FAVce</vt:lpstr>
      <vt:lpstr>Prezentace aplikace PowerPoint</vt:lpstr>
      <vt:lpstr>Prezentace aplikace PowerPoint</vt:lpstr>
      <vt:lpstr>Co u nás děláme?</vt:lpstr>
      <vt:lpstr>Katedry</vt:lpstr>
      <vt:lpstr>Bakalářské studijní programy</vt:lpstr>
      <vt:lpstr>Věda a výzkum</vt:lpstr>
      <vt:lpstr>Vědecké úspěchy – pro představu</vt:lpstr>
      <vt:lpstr>…a je toho mnohem víc!</vt:lpstr>
      <vt:lpstr>Chcete k nám?</vt:lpstr>
      <vt:lpstr>Jak se k nám dostat už dřív?</vt:lpstr>
      <vt:lpstr>SOČ</vt:lpstr>
      <vt:lpstr>Grab the Lab</vt:lpstr>
      <vt:lpstr>Děkuji za pozornost!</vt:lpstr>
      <vt:lpstr>Sledujte nás na sociálních sítích Follow Yellow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ryan-potter@uiowa.edu</dc:creator>
  <cp:lastModifiedBy>Martin Úbl</cp:lastModifiedBy>
  <cp:revision>413</cp:revision>
  <dcterms:created xsi:type="dcterms:W3CDTF">2020-01-21T18:13:39Z</dcterms:created>
  <dcterms:modified xsi:type="dcterms:W3CDTF">2026-04-09T23:37:13Z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0x010100579CCDD9754E9B40B13882595ECD5F7A</vt:lpwstr>
  </property>
</Properties>
</file>